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 id="2147483683" r:id="rId2"/>
    <p:sldMasterId id="2147483695" r:id="rId3"/>
  </p:sldMasterIdLst>
  <p:notesMasterIdLst>
    <p:notesMasterId r:id="rId38"/>
  </p:notesMasterIdLst>
  <p:sldIdLst>
    <p:sldId id="256" r:id="rId4"/>
    <p:sldId id="259" r:id="rId5"/>
    <p:sldId id="260" r:id="rId6"/>
    <p:sldId id="29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99" r:id="rId20"/>
    <p:sldId id="274" r:id="rId21"/>
    <p:sldId id="275" r:id="rId22"/>
    <p:sldId id="294" r:id="rId23"/>
    <p:sldId id="295" r:id="rId24"/>
    <p:sldId id="302" r:id="rId25"/>
    <p:sldId id="303" r:id="rId26"/>
    <p:sldId id="281" r:id="rId27"/>
    <p:sldId id="282" r:id="rId28"/>
    <p:sldId id="283" r:id="rId29"/>
    <p:sldId id="284" r:id="rId30"/>
    <p:sldId id="285" r:id="rId31"/>
    <p:sldId id="300" r:id="rId32"/>
    <p:sldId id="286" r:id="rId33"/>
    <p:sldId id="287" r:id="rId34"/>
    <p:sldId id="288" r:id="rId35"/>
    <p:sldId id="301" r:id="rId36"/>
    <p:sldId id="289" r:id="rId37"/>
  </p:sldIdLst>
  <p:sldSz cx="12192000" cy="6858000"/>
  <p:notesSz cx="6858000" cy="9144000"/>
  <p:embeddedFontLst>
    <p:embeddedFont>
      <p:font typeface="Gill Sans MT" panose="020B0502020104020203"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Roboto Condensed Light" panose="020B0604020202020204" charset="0"/>
      <p:regular r:id="rId47"/>
      <p:italic r:id="rId48"/>
    </p:embeddedFont>
    <p:embeddedFont>
      <p:font typeface="Roboto" panose="020B060402020202020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34B"/>
    <a:srgbClr val="857437"/>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autoAdjust="0"/>
    <p:restoredTop sz="94697"/>
  </p:normalViewPr>
  <p:slideViewPr>
    <p:cSldViewPr snapToGrid="0" snapToObjects="1">
      <p:cViewPr varScale="1">
        <p:scale>
          <a:sx n="48" d="100"/>
          <a:sy n="48" d="100"/>
        </p:scale>
        <p:origin x="1384" y="40"/>
      </p:cViewPr>
      <p:guideLst>
        <p:guide orient="horz" pos="773"/>
        <p:guide pos="244"/>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C6A22-D6EF-4527-8474-AEE8D9280D3A}"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4C24A-8A14-45EB-BB98-B6979B2A869A}" type="slidenum">
              <a:rPr lang="en-US" smtClean="0"/>
              <a:t>‹#›</a:t>
            </a:fld>
            <a:endParaRPr lang="en-US"/>
          </a:p>
        </p:txBody>
      </p:sp>
    </p:spTree>
    <p:extLst>
      <p:ext uri="{BB962C8B-B14F-4D97-AF65-F5344CB8AC3E}">
        <p14:creationId xmlns:p14="http://schemas.microsoft.com/office/powerpoint/2010/main" val="32212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a:t>
            </a:fld>
            <a:endParaRPr lang="en-US" dirty="0"/>
          </a:p>
        </p:txBody>
      </p:sp>
    </p:spTree>
    <p:extLst>
      <p:ext uri="{BB962C8B-B14F-4D97-AF65-F5344CB8AC3E}">
        <p14:creationId xmlns:p14="http://schemas.microsoft.com/office/powerpoint/2010/main" val="97691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13</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17</a:t>
            </a:fld>
            <a:endParaRPr lang="en-US" dirty="0"/>
          </a:p>
        </p:txBody>
      </p:sp>
    </p:spTree>
    <p:extLst>
      <p:ext uri="{BB962C8B-B14F-4D97-AF65-F5344CB8AC3E}">
        <p14:creationId xmlns:p14="http://schemas.microsoft.com/office/powerpoint/2010/main" val="203410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19</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20</a:t>
            </a:fld>
            <a:endParaRPr lang="en-US" dirty="0"/>
          </a:p>
        </p:txBody>
      </p:sp>
    </p:spTree>
    <p:extLst>
      <p:ext uri="{BB962C8B-B14F-4D97-AF65-F5344CB8AC3E}">
        <p14:creationId xmlns:p14="http://schemas.microsoft.com/office/powerpoint/2010/main" val="200545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a:t>
            </a:fld>
            <a:endParaRPr lang="en-US" dirty="0"/>
          </a:p>
        </p:txBody>
      </p:sp>
    </p:spTree>
    <p:extLst>
      <p:ext uri="{BB962C8B-B14F-4D97-AF65-F5344CB8AC3E}">
        <p14:creationId xmlns:p14="http://schemas.microsoft.com/office/powerpoint/2010/main" val="277140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21</a:t>
            </a:fld>
            <a:endParaRPr lang="en-US" dirty="0"/>
          </a:p>
        </p:txBody>
      </p:sp>
    </p:spTree>
    <p:extLst>
      <p:ext uri="{BB962C8B-B14F-4D97-AF65-F5344CB8AC3E}">
        <p14:creationId xmlns:p14="http://schemas.microsoft.com/office/powerpoint/2010/main" val="141171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22</a:t>
            </a:fld>
            <a:endParaRPr lang="en-US" dirty="0"/>
          </a:p>
        </p:txBody>
      </p:sp>
    </p:spTree>
    <p:extLst>
      <p:ext uri="{BB962C8B-B14F-4D97-AF65-F5344CB8AC3E}">
        <p14:creationId xmlns:p14="http://schemas.microsoft.com/office/powerpoint/2010/main" val="364495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23</a:t>
            </a:fld>
            <a:endParaRPr lang="en-US" dirty="0"/>
          </a:p>
        </p:txBody>
      </p:sp>
    </p:spTree>
    <p:extLst>
      <p:ext uri="{BB962C8B-B14F-4D97-AF65-F5344CB8AC3E}">
        <p14:creationId xmlns:p14="http://schemas.microsoft.com/office/powerpoint/2010/main" val="2733371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discussed in the context</a:t>
            </a:r>
            <a:r>
              <a:rPr lang="en-US" baseline="0" dirty="0"/>
              <a:t> of Operating Procedures at Georgia Tech; however, these are also recommended best practices.</a:t>
            </a:r>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30</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At Georgia Tech, this validation work is scheduled and managed by the Office of Grants and Contracts Accounting with significant assistance from the responsible Center or Unit Financial Officer.  </a:t>
            </a:r>
          </a:p>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4</a:t>
            </a:fld>
            <a:endParaRPr lang="en-US" dirty="0"/>
          </a:p>
        </p:txBody>
      </p:sp>
    </p:spTree>
    <p:extLst>
      <p:ext uri="{BB962C8B-B14F-4D97-AF65-F5344CB8AC3E}">
        <p14:creationId xmlns:p14="http://schemas.microsoft.com/office/powerpoint/2010/main" val="381200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33</a:t>
            </a:fld>
            <a:endParaRPr lang="en-US" dirty="0"/>
          </a:p>
        </p:txBody>
      </p:sp>
    </p:spTree>
    <p:extLst>
      <p:ext uri="{BB962C8B-B14F-4D97-AF65-F5344CB8AC3E}">
        <p14:creationId xmlns:p14="http://schemas.microsoft.com/office/powerpoint/2010/main" val="129347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9</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10</a:t>
            </a:fld>
            <a:endParaRPr lang="en-US" dirty="0"/>
          </a:p>
        </p:txBody>
      </p:sp>
    </p:spTree>
    <p:extLst>
      <p:ext uri="{BB962C8B-B14F-4D97-AF65-F5344CB8AC3E}">
        <p14:creationId xmlns:p14="http://schemas.microsoft.com/office/powerpoint/2010/main" val="184092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461" y="3793068"/>
            <a:ext cx="6795913"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4024462" y="333633"/>
            <a:ext cx="6795913"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4FF93B6A-43B2-4C7C-AEEC-A3969EA379C8}" type="datetime1">
              <a:rPr lang="en-US" smtClean="0"/>
              <a:t>10/28/2021</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998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E709F2FD-9F9B-4E08-9AB4-F985251C1042}" type="datetime1">
              <a:rPr lang="en-US" smtClean="0"/>
              <a:t>10/28/2021</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1214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884C3ED-2D61-4778-A190-581C41C1EFD3}" type="datetime1">
              <a:rPr lang="en-US" smtClean="0"/>
              <a:t>10/28/2021</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71426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7"/>
            <a:ext cx="5617633"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7"/>
            <a:ext cx="5638800"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6A6527BA-55A6-4DDE-98D0-221BE73D14C4}" type="datetime1">
              <a:rPr lang="en-US" smtClean="0"/>
              <a:t>10/28/2021</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r>
              <a:rPr lang="en-US"/>
              <a:t>© Georgia Institute of Technology 2020</a:t>
            </a:r>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3660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887D3848-B0D4-4A10-8914-9483535641E9}" type="datetime1">
              <a:rPr lang="en-US" smtClean="0"/>
              <a:t>10/28/2021</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r>
              <a:rPr lang="en-US"/>
              <a:t>© Georgia Institute of Technology 2020</a:t>
            </a:r>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43983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328E72B8-C712-43E6-8423-D73729266CEC}" type="datetime1">
              <a:rPr lang="en-US" smtClean="0"/>
              <a:t>10/28/2021</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r>
              <a:rPr lang="en-US"/>
              <a:t>© Georgia Institute of Technology 2020</a:t>
            </a:r>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71978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3C6A33C1-8658-4F7F-846D-0A915B875657}" type="datetime1">
              <a:rPr lang="en-US" smtClean="0"/>
              <a:t>10/28/2021</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840547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5F77FDCB-76CF-45C2-A63F-F4909059586C}" type="datetime1">
              <a:rPr lang="en-US" smtClean="0"/>
              <a:t>10/28/2021</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2708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BD4940C1-D9FD-4B86-BA36-6F5DFB4541F2}" type="datetime1">
              <a:rPr lang="en-US" smtClean="0"/>
              <a:t>10/28/2021</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58446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C5CDB715-38DB-4367-BD60-D5FE5664BDDD}" type="datetime1">
              <a:rPr lang="en-US" smtClean="0"/>
              <a:t>10/28/2021</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1154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59F26947-D59D-4934-BBE1-B3383F9A70D4}" type="datetime1">
              <a:rPr lang="en-US" smtClean="0"/>
              <a:t>10/28/2021</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146B9495-E1F3-450B-9CA0-60F0B27CA3A2}" type="datetime1">
              <a:rPr lang="en-US" smtClean="0"/>
              <a:t>10/28/2021</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6612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7"/>
            <a:ext cx="5617633"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7"/>
            <a:ext cx="5638800"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CC17721D-9965-40A6-B3A2-828798E36A00}" type="datetime1">
              <a:rPr lang="en-US" smtClean="0"/>
              <a:t>10/28/2021</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r>
              <a:rPr lang="en-US"/>
              <a:t>© Georgia Institute of Technology 2020</a:t>
            </a:r>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8AEB91CB-A54B-4486-9BD2-955CBDB11888}" type="datetime1">
              <a:rPr lang="en-US" smtClean="0"/>
              <a:t>10/28/2021</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r>
              <a:rPr lang="en-US"/>
              <a:t>© Georgia Institute of Technology 2020</a:t>
            </a:r>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206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804DD43B-9438-4E6D-B4FC-C44FFBD6C319}" type="datetime1">
              <a:rPr lang="en-US" smtClean="0"/>
              <a:t>10/28/2021</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r>
              <a:rPr lang="en-US"/>
              <a:t>© Georgia Institute of Technology 2020</a:t>
            </a:r>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3905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70755D7F-E54C-4B76-8FC7-EE0DD76D5D78}" type="datetime1">
              <a:rPr lang="en-US" smtClean="0"/>
              <a:t>10/28/2021</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03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575FDB38-A30C-4989-B805-4ACA364E9D91}" type="datetime1">
              <a:rPr lang="en-US" smtClean="0"/>
              <a:t>10/28/2021</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r>
              <a:rPr lang="en-US"/>
              <a:t>© Georgia Institute of Technology 2020</a:t>
            </a:r>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7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2088288A-CB2F-4462-A943-83748EDBD27F}" type="datetime1">
              <a:rPr lang="en-US" smtClean="0"/>
              <a:t>10/28/2021</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r>
              <a:rPr lang="en-US"/>
              <a:t>© Georgia Institute of Technology 2020</a:t>
            </a:r>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9156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Lst>
  <p:hf sldNum="0" hdr="0" dt="0"/>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CCA2C-A93A-4C4C-AA03-D4EB3076A9BA}" type="datetime1">
              <a:rPr lang="en-US" smtClean="0"/>
              <a:t>10/28/2021</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Georgia Institute of Technology 2020</a:t>
            </a:r>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dt="0"/>
  <p:txStyles>
    <p:title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326BF-0449-40C6-9AEB-E2A8E5F0353D}" type="datetime1">
              <a:rPr lang="en-US" smtClean="0"/>
              <a:t>10/28/2021</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Georgia Institute of Technology 2020</a:t>
            </a:r>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32004105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sldNum="0" hdr="0" dt="0"/>
  <p:txStyles>
    <p:titleStyle>
      <a:lvl1pPr algn="l" defTabSz="914400" rtl="0" eaLnBrk="1" latinLnBrk="0" hangingPunct="1">
        <a:lnSpc>
          <a:spcPct val="90000"/>
        </a:lnSpc>
        <a:spcBef>
          <a:spcPct val="0"/>
        </a:spcBef>
        <a:buNone/>
        <a:defRPr sz="3600" b="1" i="0" kern="1200" baseline="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olicies.gatech.edu/cost-service-centers" TargetMode="External"/><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servicecenter.ask-request@lists.gatech.edu" TargetMode="External"/><Relationship Id="rId5" Type="http://schemas.openxmlformats.org/officeDocument/2006/relationships/hyperlink" Target="mailto:Andrew.Chung@business.gatech.edu" TargetMode="External"/><Relationship Id="rId4" Type="http://schemas.openxmlformats.org/officeDocument/2006/relationships/hyperlink" Target="mailto:jonathon.jeffries@business.gatech.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rates.psc.gov/fms/dca/Updated%202017%20CU%20Best%20Practices%20Manual.pdf" TargetMode="External"/><Relationship Id="rId3" Type="http://schemas.openxmlformats.org/officeDocument/2006/relationships/hyperlink" Target="https://policylibrary.gatech.edu/business-finance/cost-service-centers" TargetMode="External"/><Relationship Id="rId7" Type="http://schemas.openxmlformats.org/officeDocument/2006/relationships/hyperlink" Target="https://www.law.cornell.edu/cfr/text/2/200.46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usg.edu/business_procedures_manual/" TargetMode="External"/><Relationship Id="rId5" Type="http://schemas.openxmlformats.org/officeDocument/2006/relationships/hyperlink" Target="https://www.usg.edu/policymanual/section7/" TargetMode="External"/><Relationship Id="rId4" Type="http://schemas.openxmlformats.org/officeDocument/2006/relationships/hyperlink" Target="https://grants.gatech.edu/sites/default/files/documents/SPD_Pages/service_center_guide_.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a:xfrm>
            <a:off x="4024461" y="3793067"/>
            <a:ext cx="6968004" cy="2342261"/>
          </a:xfrm>
        </p:spPr>
        <p:txBody>
          <a:bodyPr/>
          <a:lstStyle/>
          <a:p>
            <a:r>
              <a:rPr lang="en-US" dirty="0">
                <a:latin typeface="Roboto" panose="020B0604020202020204" charset="0"/>
                <a:ea typeface="Roboto" panose="020B0604020202020204" charset="0"/>
                <a:cs typeface="Roboto" panose="020B0604020202020204" charset="0"/>
              </a:rPr>
              <a:t>Jonathon Jeffries, CPA</a:t>
            </a:r>
          </a:p>
          <a:p>
            <a:r>
              <a:rPr lang="en-US" dirty="0">
                <a:latin typeface="Roboto" panose="020B0604020202020204" charset="0"/>
                <a:ea typeface="Roboto" panose="020B0604020202020204" charset="0"/>
                <a:cs typeface="Roboto" panose="020B0604020202020204" charset="0"/>
              </a:rPr>
              <a:t>Director, Cost Accounting</a:t>
            </a:r>
          </a:p>
          <a:p>
            <a:r>
              <a:rPr lang="en-US" dirty="0">
                <a:latin typeface="Roboto" panose="020B0604020202020204" charset="0"/>
                <a:ea typeface="Roboto" panose="020B0604020202020204" charset="0"/>
                <a:cs typeface="Roboto" panose="020B0604020202020204" charset="0"/>
              </a:rPr>
              <a:t>Office of Grants &amp; </a:t>
            </a:r>
            <a:r>
              <a:rPr lang="en-US" dirty="0" smtClean="0">
                <a:latin typeface="Roboto" panose="020B0604020202020204" charset="0"/>
                <a:ea typeface="Roboto" panose="020B0604020202020204" charset="0"/>
                <a:cs typeface="Roboto" panose="020B0604020202020204" charset="0"/>
              </a:rPr>
              <a:t>Contracts Accounting</a:t>
            </a:r>
          </a:p>
          <a:p>
            <a:r>
              <a:rPr lang="en-US" dirty="0" smtClean="0">
                <a:latin typeface="Roboto" panose="020B0604020202020204" charset="0"/>
                <a:ea typeface="Roboto" panose="020B0604020202020204" charset="0"/>
                <a:cs typeface="Roboto" panose="020B0604020202020204" charset="0"/>
              </a:rPr>
              <a:t>Fall 2021</a:t>
            </a:r>
            <a:endParaRPr lang="en-US" dirty="0">
              <a:latin typeface="Roboto" panose="020B0604020202020204" charset="0"/>
              <a:ea typeface="Roboto" panose="020B0604020202020204" charset="0"/>
              <a:cs typeface="Roboto" panose="020B0604020202020204" charset="0"/>
            </a:endParaRPr>
          </a:p>
        </p:txBody>
      </p:sp>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prstGeom prst="rect">
            <a:avLst/>
          </a:prstGeom>
        </p:spPr>
        <p:txBody>
          <a:bodyPr wrap="square">
            <a:normAutofit/>
          </a:bodyPr>
          <a:lstStyle/>
          <a:p>
            <a:r>
              <a:rPr lang="en-US" dirty="0"/>
              <a:t>Service Centers</a:t>
            </a:r>
            <a:br>
              <a:rPr lang="en-US" dirty="0"/>
            </a:br>
            <a:r>
              <a:rPr lang="en-US" dirty="0"/>
              <a:t>for CRA Study Group</a:t>
            </a:r>
            <a:endParaRPr lang="en-US" dirty="0"/>
          </a:p>
        </p:txBody>
      </p:sp>
    </p:spTree>
    <p:extLst>
      <p:ext uri="{BB962C8B-B14F-4D97-AF65-F5344CB8AC3E}">
        <p14:creationId xmlns:p14="http://schemas.microsoft.com/office/powerpoint/2010/main" val="278977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215484"/>
            <a:ext cx="11636829" cy="4596355"/>
          </a:xfrm>
        </p:spPr>
        <p:txBody>
          <a:bodyPr>
            <a:normAutofit/>
          </a:bodyPr>
          <a:lstStyle/>
          <a:p>
            <a:pPr marL="0" indent="0">
              <a:buNone/>
            </a:pPr>
            <a:r>
              <a:rPr lang="en-US" sz="3200" dirty="0"/>
              <a:t>Examples of instances when consideration should be given to the establishment of a Service Center are listed below (cont’d):</a:t>
            </a:r>
          </a:p>
          <a:p>
            <a:pPr marL="971550" lvl="1" indent="-514350">
              <a:buFont typeface="+mj-lt"/>
              <a:buAutoNum type="alphaUcPeriod" startAt="4"/>
            </a:pPr>
            <a:r>
              <a:rPr lang="en-US" sz="2800" dirty="0"/>
              <a:t>A member of your faculty tells you that he wants to charge Professor Smith in another department for use of his laboratory and staff. </a:t>
            </a:r>
          </a:p>
          <a:p>
            <a:pPr lvl="2"/>
            <a:r>
              <a:rPr lang="en-US" sz="2400" dirty="0"/>
              <a:t>This type of request needs to be studied to determine if a Service Center should be established, and if so, the type of Service Center to be established.</a:t>
            </a:r>
          </a:p>
          <a:p>
            <a:endParaRPr lang="en-US" dirty="0"/>
          </a:p>
        </p:txBody>
      </p:sp>
      <p:sp>
        <p:nvSpPr>
          <p:cNvPr id="2" name="Footer Placeholder 1"/>
          <p:cNvSpPr>
            <a:spLocks noGrp="1"/>
          </p:cNvSpPr>
          <p:nvPr>
            <p:ph type="ftr" sz="quarter" idx="11"/>
          </p:nvPr>
        </p:nvSpPr>
        <p:spPr>
          <a:xfrm>
            <a:off x="3126154" y="6446322"/>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000" dirty="0"/>
              <a:t>When Should a Service Center be Established?</a:t>
            </a:r>
            <a:endParaRPr lang="en-US" sz="4000" dirty="0"/>
          </a:p>
        </p:txBody>
      </p:sp>
    </p:spTree>
    <p:extLst>
      <p:ext uri="{BB962C8B-B14F-4D97-AF65-F5344CB8AC3E}">
        <p14:creationId xmlns:p14="http://schemas.microsoft.com/office/powerpoint/2010/main" val="109005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254273" cy="5240170"/>
          </a:xfrm>
        </p:spPr>
        <p:txBody>
          <a:bodyPr>
            <a:normAutofit/>
          </a:bodyPr>
          <a:lstStyle/>
          <a:p>
            <a:pPr marL="0" indent="0">
              <a:buNone/>
            </a:pPr>
            <a:r>
              <a:rPr lang="en-US" sz="3200" dirty="0"/>
              <a:t>Service/Recharge Center Questionnaire</a:t>
            </a:r>
          </a:p>
          <a:p>
            <a:pPr marL="971550" lvl="1" indent="-514350">
              <a:buFont typeface="+mj-lt"/>
              <a:buAutoNum type="arabicParenR"/>
            </a:pPr>
            <a:r>
              <a:rPr lang="en-US" sz="2800" dirty="0"/>
              <a:t>Purpose of Service/Recharge Center  _____________________ </a:t>
            </a:r>
          </a:p>
          <a:p>
            <a:pPr marL="971550" lvl="1" indent="-514350">
              <a:buFont typeface="+mj-lt"/>
              <a:buAutoNum type="arabicParenR"/>
            </a:pPr>
            <a:r>
              <a:rPr lang="en-US" sz="2800" dirty="0"/>
              <a:t>Brief description of each service (whether billed for or not) of the Center.  _____________________________________________</a:t>
            </a:r>
          </a:p>
          <a:p>
            <a:pPr marL="971550" lvl="1" indent="-514350">
              <a:buFont typeface="+mj-lt"/>
              <a:buAutoNum type="arabicParenR"/>
            </a:pPr>
            <a:r>
              <a:rPr lang="en-US" sz="2800" dirty="0"/>
              <a:t>What units of measure are used as a billing base (hour, day, procedure, mileage, etc.)?  </a:t>
            </a:r>
          </a:p>
          <a:p>
            <a:pPr marL="971550" lvl="1" indent="-514350">
              <a:buFont typeface="+mj-lt"/>
              <a:buAutoNum type="arabicParenR"/>
            </a:pPr>
            <a:r>
              <a:rPr lang="en-US" sz="2800" dirty="0"/>
              <a:t>How many units of measure (hour, day, procedure, mileage, percent, etc.) will be processed during the current fiscal year?</a:t>
            </a:r>
          </a:p>
        </p:txBody>
      </p:sp>
      <p:sp>
        <p:nvSpPr>
          <p:cNvPr id="2" name="Footer Placeholder 1"/>
          <p:cNvSpPr>
            <a:spLocks noGrp="1"/>
          </p:cNvSpPr>
          <p:nvPr>
            <p:ph type="ftr" sz="quarter" idx="11"/>
          </p:nvPr>
        </p:nvSpPr>
        <p:spPr>
          <a:xfrm>
            <a:off x="3126154" y="6455654"/>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How to get Started?</a:t>
            </a:r>
            <a:endParaRPr lang="en-US" sz="4400" dirty="0"/>
          </a:p>
        </p:txBody>
      </p:sp>
    </p:spTree>
    <p:extLst>
      <p:ext uri="{BB962C8B-B14F-4D97-AF65-F5344CB8AC3E}">
        <p14:creationId xmlns:p14="http://schemas.microsoft.com/office/powerpoint/2010/main" val="97954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028863"/>
            <a:ext cx="11430000" cy="5829137"/>
          </a:xfrm>
        </p:spPr>
        <p:txBody>
          <a:bodyPr>
            <a:noAutofit/>
          </a:bodyPr>
          <a:lstStyle/>
          <a:p>
            <a:pPr marL="0" indent="0">
              <a:buNone/>
            </a:pPr>
            <a:r>
              <a:rPr lang="en-US" altLang="en-US" sz="3200" dirty="0"/>
              <a:t>Procedure – Service Center Rate Studies and Charge Rates </a:t>
            </a:r>
          </a:p>
          <a:p>
            <a:r>
              <a:rPr lang="en-US" altLang="en-US" dirty="0"/>
              <a:t>At Georgia Tech, the Cost Accounting group of the Office of Grants &amp; Contracts Accounting is responsible for the development of Service Center Rate Studies based on information provided by the Service Center managers and financial officers. </a:t>
            </a:r>
          </a:p>
          <a:p>
            <a:pPr marL="457200" indent="-457200">
              <a:buFont typeface="+mj-lt"/>
              <a:buAutoNum type="alphaUcPeriod"/>
            </a:pPr>
            <a:r>
              <a:rPr lang="en-US" altLang="en-US" dirty="0"/>
              <a:t>General Guidelines</a:t>
            </a:r>
          </a:p>
          <a:p>
            <a:pPr lvl="1"/>
            <a:r>
              <a:rPr lang="en-US" altLang="en-US" dirty="0"/>
              <a:t>Service Center Rate studies are scheduled on an annual basis, but rates can be used for multiple years when acceptable. </a:t>
            </a:r>
          </a:p>
          <a:p>
            <a:pPr lvl="1"/>
            <a:r>
              <a:rPr lang="en-US" altLang="en-US" dirty="0"/>
              <a:t>Charge rates are based on actual activity and actual costs incurred, or projected costs that are based on the most recently completed fiscal year. </a:t>
            </a:r>
          </a:p>
          <a:p>
            <a:pPr lvl="1"/>
            <a:r>
              <a:rPr lang="en-US" altLang="en-US" dirty="0"/>
              <a:t>Charge rates are not based on what others charge for similar services.</a:t>
            </a:r>
          </a:p>
        </p:txBody>
      </p:sp>
      <p:sp>
        <p:nvSpPr>
          <p:cNvPr id="2" name="Footer Placeholder 1"/>
          <p:cNvSpPr>
            <a:spLocks noGrp="1"/>
          </p:cNvSpPr>
          <p:nvPr>
            <p:ph type="ftr" sz="quarter" idx="11"/>
          </p:nvPr>
        </p:nvSpPr>
        <p:spPr>
          <a:xfrm>
            <a:off x="3126154" y="6455654"/>
            <a:ext cx="5941647" cy="365125"/>
          </a:xfrm>
        </p:spPr>
        <p:txBody>
          <a:bodyPr/>
          <a:lstStyle/>
          <a:p>
            <a:r>
              <a:rPr lang="en-US" dirty="0"/>
              <a:t>© Georgia Institute of Technology 2020</a:t>
            </a:r>
          </a:p>
        </p:txBody>
      </p:sp>
      <p:sp>
        <p:nvSpPr>
          <p:cNvPr id="4" name="Title 3"/>
          <p:cNvSpPr>
            <a:spLocks noGrp="1"/>
          </p:cNvSpPr>
          <p:nvPr>
            <p:ph type="title"/>
          </p:nvPr>
        </p:nvSpPr>
        <p:spPr>
          <a:xfrm>
            <a:off x="381000" y="14102"/>
            <a:ext cx="11430000" cy="1014761"/>
          </a:xfrm>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334536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9502"/>
          </a:xfrm>
        </p:spPr>
        <p:txBody>
          <a:bodyPr>
            <a:normAutofit/>
          </a:bodyPr>
          <a:lstStyle/>
          <a:p>
            <a:pPr marL="0" indent="0">
              <a:buNone/>
            </a:pPr>
            <a:r>
              <a:rPr lang="en-US" sz="3200" dirty="0"/>
              <a:t>Procedure – Service Center Rate Studies and Billing Rates </a:t>
            </a:r>
          </a:p>
          <a:p>
            <a:pPr marL="457200" indent="-457200">
              <a:buFont typeface="+mj-lt"/>
              <a:buAutoNum type="alphaUcPeriod"/>
            </a:pPr>
            <a:r>
              <a:rPr lang="en-US" dirty="0"/>
              <a:t>General Guidelines (Continued)</a:t>
            </a:r>
          </a:p>
          <a:p>
            <a:pPr lvl="1"/>
            <a:r>
              <a:rPr lang="en-US" dirty="0"/>
              <a:t>New or expanded services must be approved to operate as part of an existing Service Center</a:t>
            </a:r>
          </a:p>
          <a:p>
            <a:pPr lvl="1"/>
            <a:r>
              <a:rPr lang="en-US" dirty="0"/>
              <a:t>Rates can be changed at any time during the year provided a revised rate study is prepared and approved for use. </a:t>
            </a:r>
          </a:p>
          <a:p>
            <a:pPr lvl="1"/>
            <a:r>
              <a:rPr lang="en-US" dirty="0"/>
              <a:t>All rates must be applied consistently to both federal and non-federal users.</a:t>
            </a:r>
          </a:p>
          <a:p>
            <a:pPr lvl="1"/>
            <a:r>
              <a:rPr lang="en-US" dirty="0"/>
              <a:t>Federal users must get the lowest rate. </a:t>
            </a:r>
          </a:p>
          <a:p>
            <a:pPr lvl="1"/>
            <a:r>
              <a:rPr lang="en-US" dirty="0"/>
              <a:t>If preferential rates or free services are provided to some users (usually in the home department), rate calculations are to be based on full charge rates, and the resulting under recovery must be subsidized by departmental funds.</a:t>
            </a:r>
          </a:p>
          <a:p>
            <a:endParaRPr lang="en-US" dirty="0"/>
          </a:p>
        </p:txBody>
      </p:sp>
      <p:sp>
        <p:nvSpPr>
          <p:cNvPr id="2" name="Footer Placeholder 1"/>
          <p:cNvSpPr>
            <a:spLocks noGrp="1"/>
          </p:cNvSpPr>
          <p:nvPr>
            <p:ph type="ftr" sz="quarter" idx="11"/>
          </p:nvPr>
        </p:nvSpPr>
        <p:spPr>
          <a:xfrm>
            <a:off x="3125176" y="6464986"/>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427172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3200" dirty="0"/>
              <a:t>Procedure – Service Center Rate Studies and Billing Rates </a:t>
            </a:r>
          </a:p>
          <a:p>
            <a:pPr marL="0" indent="0">
              <a:buNone/>
            </a:pPr>
            <a:r>
              <a:rPr lang="en-US" altLang="en-US" dirty="0"/>
              <a:t>B. Determining Service Center Revenues </a:t>
            </a:r>
          </a:p>
          <a:p>
            <a:pPr lvl="1"/>
            <a:r>
              <a:rPr lang="en-US" altLang="en-US" dirty="0"/>
              <a:t>Projected revenue for Service Centers should be based on documented utilization of the service center from the prior period, if available, and a justification of the selected new utilization base. </a:t>
            </a:r>
          </a:p>
          <a:p>
            <a:pPr lvl="1"/>
            <a:r>
              <a:rPr lang="en-US" altLang="en-US" dirty="0"/>
              <a:t>Charge Rates should be developed for each significant function or type of service provided.  </a:t>
            </a:r>
          </a:p>
          <a:p>
            <a:pPr lvl="1"/>
            <a:r>
              <a:rPr lang="en-US" altLang="en-US" dirty="0"/>
              <a:t>Service Center records are to document the amount of services provided for each function and type of service.  (Track user data)</a:t>
            </a:r>
          </a:p>
          <a:p>
            <a:endParaRPr lang="en-US" dirty="0"/>
          </a:p>
        </p:txBody>
      </p:sp>
      <p:sp>
        <p:nvSpPr>
          <p:cNvPr id="2" name="Footer Placeholder 1"/>
          <p:cNvSpPr>
            <a:spLocks noGrp="1"/>
          </p:cNvSpPr>
          <p:nvPr>
            <p:ph type="ftr" sz="quarter" idx="11"/>
          </p:nvPr>
        </p:nvSpPr>
        <p:spPr>
          <a:xfrm>
            <a:off x="3125176" y="6455653"/>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199421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306614"/>
          </a:xfrm>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C. Determining Service Center Operating Costs </a:t>
            </a:r>
          </a:p>
          <a:p>
            <a:pPr lvl="1"/>
            <a:r>
              <a:rPr lang="en-US" altLang="en-US" dirty="0"/>
              <a:t>Projected Service Center operating costs should include only those direct and F&amp;A (Indirect) costs which are directly allocable to the activity; </a:t>
            </a:r>
          </a:p>
          <a:p>
            <a:pPr lvl="2"/>
            <a:r>
              <a:rPr lang="en-US" altLang="en-US" sz="2200" dirty="0"/>
              <a:t>Allowable under Georgia Tech, State and Federal regulations; </a:t>
            </a:r>
          </a:p>
          <a:p>
            <a:pPr lvl="2"/>
            <a:r>
              <a:rPr lang="en-US" altLang="en-US" sz="2200" dirty="0"/>
              <a:t>Reasonable in relation to the service performed; and</a:t>
            </a:r>
          </a:p>
          <a:p>
            <a:pPr lvl="2"/>
            <a:r>
              <a:rPr lang="en-US" altLang="en-US" sz="2200" dirty="0"/>
              <a:t>Depreciation of equipment and facilities used directly by the activity </a:t>
            </a:r>
          </a:p>
          <a:p>
            <a:pPr lvl="1"/>
            <a:r>
              <a:rPr lang="en-US" altLang="en-US" dirty="0"/>
              <a:t>Only charges for actual cost should be included. No charges for profit are authorized. </a:t>
            </a:r>
          </a:p>
          <a:p>
            <a:pPr lvl="1"/>
            <a:r>
              <a:rPr lang="en-US" altLang="en-US" dirty="0"/>
              <a:t>No charges to generate surpluses for future periods are allowed. </a:t>
            </a:r>
          </a:p>
          <a:p>
            <a:pPr lvl="1"/>
            <a:r>
              <a:rPr lang="en-US" altLang="en-US" dirty="0"/>
              <a:t>No charges for any item provided by the Federal government are allowed. </a:t>
            </a:r>
          </a:p>
        </p:txBody>
      </p:sp>
      <p:sp>
        <p:nvSpPr>
          <p:cNvPr id="2" name="Footer Placeholder 1"/>
          <p:cNvSpPr>
            <a:spLocks noGrp="1"/>
          </p:cNvSpPr>
          <p:nvPr>
            <p:ph type="ftr" sz="quarter" idx="11"/>
          </p:nvPr>
        </p:nvSpPr>
        <p:spPr>
          <a:xfrm>
            <a:off x="3125176" y="6446323"/>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320752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69"/>
          </a:xfrm>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C. Determining Service Center Operating Costs (cont’d)</a:t>
            </a:r>
          </a:p>
          <a:p>
            <a:pPr lvl="1"/>
            <a:r>
              <a:rPr lang="en-US" altLang="en-US" dirty="0"/>
              <a:t>Direct Costs include all labor, fringe benefits, materials and supplies, and services which can be identified as directly benefiting the Center.</a:t>
            </a:r>
          </a:p>
          <a:p>
            <a:pPr lvl="1"/>
            <a:r>
              <a:rPr lang="en-US" altLang="en-US" dirty="0"/>
              <a:t>F&amp;A (Indirect) Costs include equipment depreciation by specific item, facility depreciation for net square footage occupied, facilities maintenance costs based on the prior year, and departmental administrative costs, if appropriate. </a:t>
            </a:r>
          </a:p>
        </p:txBody>
      </p:sp>
      <p:sp>
        <p:nvSpPr>
          <p:cNvPr id="2" name="Footer Placeholder 1"/>
          <p:cNvSpPr>
            <a:spLocks noGrp="1"/>
          </p:cNvSpPr>
          <p:nvPr>
            <p:ph type="ftr" sz="quarter" idx="11"/>
          </p:nvPr>
        </p:nvSpPr>
        <p:spPr>
          <a:xfrm>
            <a:off x="3125176" y="6455653"/>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41953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69"/>
          </a:xfrm>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C. Determining Service Center Operating Costs (cont’d)</a:t>
            </a:r>
          </a:p>
          <a:p>
            <a:pPr marL="457200" lvl="1" indent="0">
              <a:buNone/>
            </a:pPr>
            <a:r>
              <a:rPr lang="en-US" altLang="en-US" dirty="0"/>
              <a:t> </a:t>
            </a:r>
          </a:p>
        </p:txBody>
      </p:sp>
      <p:sp>
        <p:nvSpPr>
          <p:cNvPr id="2" name="Footer Placeholder 1"/>
          <p:cNvSpPr>
            <a:spLocks noGrp="1"/>
          </p:cNvSpPr>
          <p:nvPr>
            <p:ph type="ftr" sz="quarter" idx="11"/>
          </p:nvPr>
        </p:nvSpPr>
        <p:spPr>
          <a:xfrm>
            <a:off x="3125176" y="6455653"/>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grpSp>
        <p:nvGrpSpPr>
          <p:cNvPr id="6" name="object 8">
            <a:extLst>
              <a:ext uri="{FF2B5EF4-FFF2-40B4-BE49-F238E27FC236}">
                <a16:creationId xmlns:a16="http://schemas.microsoft.com/office/drawing/2014/main" id="{03602B64-C90F-4827-B4E2-4C348F7F0650}"/>
              </a:ext>
            </a:extLst>
          </p:cNvPr>
          <p:cNvGrpSpPr/>
          <p:nvPr/>
        </p:nvGrpSpPr>
        <p:grpSpPr>
          <a:xfrm>
            <a:off x="860635" y="3617181"/>
            <a:ext cx="2327910" cy="2035810"/>
            <a:chOff x="3515868" y="1938527"/>
            <a:chExt cx="2327910" cy="2035810"/>
          </a:xfrm>
        </p:grpSpPr>
        <p:pic>
          <p:nvPicPr>
            <p:cNvPr id="7" name="object 9">
              <a:extLst>
                <a:ext uri="{FF2B5EF4-FFF2-40B4-BE49-F238E27FC236}">
                  <a16:creationId xmlns:a16="http://schemas.microsoft.com/office/drawing/2014/main" id="{DA7D6383-101C-489F-BA6B-C5AB024F6F09}"/>
                </a:ext>
              </a:extLst>
            </p:cNvPr>
            <p:cNvPicPr/>
            <p:nvPr/>
          </p:nvPicPr>
          <p:blipFill>
            <a:blip r:embed="rId3" cstate="print"/>
            <a:stretch>
              <a:fillRect/>
            </a:stretch>
          </p:blipFill>
          <p:spPr>
            <a:xfrm>
              <a:off x="3515868" y="2947416"/>
              <a:ext cx="1025651" cy="999743"/>
            </a:xfrm>
            <a:prstGeom prst="rect">
              <a:avLst/>
            </a:prstGeom>
          </p:spPr>
        </p:pic>
        <p:pic>
          <p:nvPicPr>
            <p:cNvPr id="8" name="object 10">
              <a:extLst>
                <a:ext uri="{FF2B5EF4-FFF2-40B4-BE49-F238E27FC236}">
                  <a16:creationId xmlns:a16="http://schemas.microsoft.com/office/drawing/2014/main" id="{4F383073-ADD5-4F1F-8D06-145641ADC453}"/>
                </a:ext>
              </a:extLst>
            </p:cNvPr>
            <p:cNvPicPr/>
            <p:nvPr/>
          </p:nvPicPr>
          <p:blipFill>
            <a:blip r:embed="rId4" cstate="print"/>
            <a:stretch>
              <a:fillRect/>
            </a:stretch>
          </p:blipFill>
          <p:spPr>
            <a:xfrm>
              <a:off x="4578096" y="1938527"/>
              <a:ext cx="1025651" cy="998219"/>
            </a:xfrm>
            <a:prstGeom prst="rect">
              <a:avLst/>
            </a:prstGeom>
          </p:spPr>
        </p:pic>
        <p:sp>
          <p:nvSpPr>
            <p:cNvPr id="9" name="object 11">
              <a:extLst>
                <a:ext uri="{FF2B5EF4-FFF2-40B4-BE49-F238E27FC236}">
                  <a16:creationId xmlns:a16="http://schemas.microsoft.com/office/drawing/2014/main" id="{DEE97D18-275A-4365-A1B3-60304A100D2D}"/>
                </a:ext>
              </a:extLst>
            </p:cNvPr>
            <p:cNvSpPr/>
            <p:nvPr/>
          </p:nvSpPr>
          <p:spPr>
            <a:xfrm>
              <a:off x="4847536" y="3546966"/>
              <a:ext cx="429259" cy="421005"/>
            </a:xfrm>
            <a:custGeom>
              <a:avLst/>
              <a:gdLst/>
              <a:ahLst/>
              <a:cxnLst/>
              <a:rect l="l" t="t" r="r" b="b"/>
              <a:pathLst>
                <a:path w="429260" h="421004">
                  <a:moveTo>
                    <a:pt x="215582" y="0"/>
                  </a:moveTo>
                  <a:lnTo>
                    <a:pt x="267906" y="54482"/>
                  </a:lnTo>
                  <a:lnTo>
                    <a:pt x="0" y="311746"/>
                  </a:lnTo>
                  <a:lnTo>
                    <a:pt x="106819" y="313918"/>
                  </a:lnTo>
                  <a:lnTo>
                    <a:pt x="104648" y="420725"/>
                  </a:lnTo>
                  <a:lnTo>
                    <a:pt x="372554" y="163461"/>
                  </a:lnTo>
                  <a:lnTo>
                    <a:pt x="424878" y="217957"/>
                  </a:lnTo>
                  <a:lnTo>
                    <a:pt x="429209" y="4330"/>
                  </a:lnTo>
                  <a:lnTo>
                    <a:pt x="215582" y="0"/>
                  </a:lnTo>
                  <a:close/>
                </a:path>
              </a:pathLst>
            </a:custGeom>
            <a:solidFill>
              <a:srgbClr val="7475B7"/>
            </a:solidFill>
          </p:spPr>
          <p:txBody>
            <a:bodyPr wrap="square" lIns="0" tIns="0" rIns="0" bIns="0" rtlCol="0"/>
            <a:lstStyle/>
            <a:p>
              <a:endParaRPr/>
            </a:p>
          </p:txBody>
        </p:sp>
        <p:sp>
          <p:nvSpPr>
            <p:cNvPr id="10" name="object 12">
              <a:extLst>
                <a:ext uri="{FF2B5EF4-FFF2-40B4-BE49-F238E27FC236}">
                  <a16:creationId xmlns:a16="http://schemas.microsoft.com/office/drawing/2014/main" id="{674E1416-7698-47FB-BFE7-31F1B07F3BAF}"/>
                </a:ext>
              </a:extLst>
            </p:cNvPr>
            <p:cNvSpPr/>
            <p:nvPr/>
          </p:nvSpPr>
          <p:spPr>
            <a:xfrm>
              <a:off x="4847536" y="3546966"/>
              <a:ext cx="429259" cy="421005"/>
            </a:xfrm>
            <a:custGeom>
              <a:avLst/>
              <a:gdLst/>
              <a:ahLst/>
              <a:cxnLst/>
              <a:rect l="l" t="t" r="r" b="b"/>
              <a:pathLst>
                <a:path w="429260" h="421004">
                  <a:moveTo>
                    <a:pt x="0" y="311746"/>
                  </a:moveTo>
                  <a:lnTo>
                    <a:pt x="267906" y="54482"/>
                  </a:lnTo>
                  <a:lnTo>
                    <a:pt x="215582" y="0"/>
                  </a:lnTo>
                  <a:lnTo>
                    <a:pt x="429209" y="4330"/>
                  </a:lnTo>
                  <a:lnTo>
                    <a:pt x="424878" y="217957"/>
                  </a:lnTo>
                  <a:lnTo>
                    <a:pt x="372554" y="163461"/>
                  </a:lnTo>
                  <a:lnTo>
                    <a:pt x="104648" y="420725"/>
                  </a:lnTo>
                  <a:lnTo>
                    <a:pt x="106819" y="313918"/>
                  </a:lnTo>
                  <a:lnTo>
                    <a:pt x="0" y="311746"/>
                  </a:lnTo>
                  <a:close/>
                </a:path>
              </a:pathLst>
            </a:custGeom>
            <a:ln w="12700">
              <a:solidFill>
                <a:srgbClr val="525385"/>
              </a:solidFill>
            </a:ln>
          </p:spPr>
          <p:txBody>
            <a:bodyPr wrap="square" lIns="0" tIns="0" rIns="0" bIns="0" rtlCol="0"/>
            <a:lstStyle/>
            <a:p>
              <a:endParaRPr/>
            </a:p>
          </p:txBody>
        </p:sp>
        <p:sp>
          <p:nvSpPr>
            <p:cNvPr id="11" name="object 13">
              <a:extLst>
                <a:ext uri="{FF2B5EF4-FFF2-40B4-BE49-F238E27FC236}">
                  <a16:creationId xmlns:a16="http://schemas.microsoft.com/office/drawing/2014/main" id="{09838A80-B315-45F7-BF0A-3BCF056C17A9}"/>
                </a:ext>
              </a:extLst>
            </p:cNvPr>
            <p:cNvSpPr/>
            <p:nvPr/>
          </p:nvSpPr>
          <p:spPr>
            <a:xfrm>
              <a:off x="5414754" y="2938623"/>
              <a:ext cx="422909" cy="424180"/>
            </a:xfrm>
            <a:custGeom>
              <a:avLst/>
              <a:gdLst/>
              <a:ahLst/>
              <a:cxnLst/>
              <a:rect l="l" t="t" r="r" b="b"/>
              <a:pathLst>
                <a:path w="422910" h="424179">
                  <a:moveTo>
                    <a:pt x="422109" y="0"/>
                  </a:moveTo>
                  <a:lnTo>
                    <a:pt x="208432" y="533"/>
                  </a:lnTo>
                  <a:lnTo>
                    <a:pt x="261988" y="53809"/>
                  </a:lnTo>
                  <a:lnTo>
                    <a:pt x="0" y="317106"/>
                  </a:lnTo>
                  <a:lnTo>
                    <a:pt x="106832" y="316839"/>
                  </a:lnTo>
                  <a:lnTo>
                    <a:pt x="107099" y="423671"/>
                  </a:lnTo>
                  <a:lnTo>
                    <a:pt x="369087" y="160388"/>
                  </a:lnTo>
                  <a:lnTo>
                    <a:pt x="422630" y="213664"/>
                  </a:lnTo>
                  <a:lnTo>
                    <a:pt x="422109" y="0"/>
                  </a:lnTo>
                  <a:close/>
                </a:path>
              </a:pathLst>
            </a:custGeom>
            <a:solidFill>
              <a:srgbClr val="7475B7"/>
            </a:solidFill>
          </p:spPr>
          <p:txBody>
            <a:bodyPr wrap="square" lIns="0" tIns="0" rIns="0" bIns="0" rtlCol="0"/>
            <a:lstStyle/>
            <a:p>
              <a:endParaRPr/>
            </a:p>
          </p:txBody>
        </p:sp>
        <p:sp>
          <p:nvSpPr>
            <p:cNvPr id="12" name="object 14">
              <a:extLst>
                <a:ext uri="{FF2B5EF4-FFF2-40B4-BE49-F238E27FC236}">
                  <a16:creationId xmlns:a16="http://schemas.microsoft.com/office/drawing/2014/main" id="{CF7A1787-19D6-4C6D-A65D-6F7F6A0E1C11}"/>
                </a:ext>
              </a:extLst>
            </p:cNvPr>
            <p:cNvSpPr/>
            <p:nvPr/>
          </p:nvSpPr>
          <p:spPr>
            <a:xfrm>
              <a:off x="5414754" y="2938623"/>
              <a:ext cx="422909" cy="424180"/>
            </a:xfrm>
            <a:custGeom>
              <a:avLst/>
              <a:gdLst/>
              <a:ahLst/>
              <a:cxnLst/>
              <a:rect l="l" t="t" r="r" b="b"/>
              <a:pathLst>
                <a:path w="422910" h="424179">
                  <a:moveTo>
                    <a:pt x="0" y="317106"/>
                  </a:moveTo>
                  <a:lnTo>
                    <a:pt x="261988" y="53809"/>
                  </a:lnTo>
                  <a:lnTo>
                    <a:pt x="208432" y="533"/>
                  </a:lnTo>
                  <a:lnTo>
                    <a:pt x="422109" y="0"/>
                  </a:lnTo>
                  <a:lnTo>
                    <a:pt x="422630" y="213664"/>
                  </a:lnTo>
                  <a:lnTo>
                    <a:pt x="369087" y="160388"/>
                  </a:lnTo>
                  <a:lnTo>
                    <a:pt x="107099" y="423671"/>
                  </a:lnTo>
                  <a:lnTo>
                    <a:pt x="106832" y="316839"/>
                  </a:lnTo>
                  <a:lnTo>
                    <a:pt x="0" y="317106"/>
                  </a:lnTo>
                  <a:close/>
                </a:path>
              </a:pathLst>
            </a:custGeom>
            <a:ln w="12700">
              <a:solidFill>
                <a:srgbClr val="525385"/>
              </a:solidFill>
            </a:ln>
          </p:spPr>
          <p:txBody>
            <a:bodyPr wrap="square" lIns="0" tIns="0" rIns="0" bIns="0" rtlCol="0"/>
            <a:lstStyle/>
            <a:p>
              <a:endParaRPr/>
            </a:p>
          </p:txBody>
        </p:sp>
      </p:grpSp>
      <p:pic>
        <p:nvPicPr>
          <p:cNvPr id="13" name="object 7">
            <a:extLst>
              <a:ext uri="{FF2B5EF4-FFF2-40B4-BE49-F238E27FC236}">
                <a16:creationId xmlns:a16="http://schemas.microsoft.com/office/drawing/2014/main" id="{2E480220-F11B-40B7-97D2-10E114C43C05}"/>
              </a:ext>
            </a:extLst>
          </p:cNvPr>
          <p:cNvPicPr/>
          <p:nvPr/>
        </p:nvPicPr>
        <p:blipFill>
          <a:blip r:embed="rId5" cstate="print"/>
          <a:stretch>
            <a:fillRect/>
          </a:stretch>
        </p:blipFill>
        <p:spPr>
          <a:xfrm>
            <a:off x="3091655" y="2860918"/>
            <a:ext cx="1025651" cy="998219"/>
          </a:xfrm>
          <a:prstGeom prst="rect">
            <a:avLst/>
          </a:prstGeom>
        </p:spPr>
      </p:pic>
      <p:grpSp>
        <p:nvGrpSpPr>
          <p:cNvPr id="14" name="object 15">
            <a:extLst>
              <a:ext uri="{FF2B5EF4-FFF2-40B4-BE49-F238E27FC236}">
                <a16:creationId xmlns:a16="http://schemas.microsoft.com/office/drawing/2014/main" id="{5DEB95E0-1444-4F01-A6FC-F5419A76AF1F}"/>
              </a:ext>
            </a:extLst>
          </p:cNvPr>
          <p:cNvGrpSpPr/>
          <p:nvPr/>
        </p:nvGrpSpPr>
        <p:grpSpPr>
          <a:xfrm>
            <a:off x="4439215" y="2622450"/>
            <a:ext cx="3075305" cy="3126105"/>
            <a:chOff x="6782052" y="1280160"/>
            <a:chExt cx="3075305" cy="3126105"/>
          </a:xfrm>
        </p:grpSpPr>
        <p:pic>
          <p:nvPicPr>
            <p:cNvPr id="15" name="object 16">
              <a:extLst>
                <a:ext uri="{FF2B5EF4-FFF2-40B4-BE49-F238E27FC236}">
                  <a16:creationId xmlns:a16="http://schemas.microsoft.com/office/drawing/2014/main" id="{690503C2-B937-4F8E-B3AD-93F36E2D9C6B}"/>
                </a:ext>
              </a:extLst>
            </p:cNvPr>
            <p:cNvPicPr/>
            <p:nvPr/>
          </p:nvPicPr>
          <p:blipFill>
            <a:blip r:embed="rId6" cstate="print"/>
            <a:stretch>
              <a:fillRect/>
            </a:stretch>
          </p:blipFill>
          <p:spPr>
            <a:xfrm>
              <a:off x="7205471" y="2164080"/>
              <a:ext cx="2522218" cy="900683"/>
            </a:xfrm>
            <a:prstGeom prst="rect">
              <a:avLst/>
            </a:prstGeom>
          </p:spPr>
        </p:pic>
        <p:pic>
          <p:nvPicPr>
            <p:cNvPr id="16" name="object 17">
              <a:extLst>
                <a:ext uri="{FF2B5EF4-FFF2-40B4-BE49-F238E27FC236}">
                  <a16:creationId xmlns:a16="http://schemas.microsoft.com/office/drawing/2014/main" id="{8339270C-7525-4B6D-ABDE-E293E8831429}"/>
                </a:ext>
              </a:extLst>
            </p:cNvPr>
            <p:cNvPicPr/>
            <p:nvPr/>
          </p:nvPicPr>
          <p:blipFill>
            <a:blip r:embed="rId7" cstate="print"/>
            <a:stretch>
              <a:fillRect/>
            </a:stretch>
          </p:blipFill>
          <p:spPr>
            <a:xfrm>
              <a:off x="8115300" y="2953511"/>
              <a:ext cx="912875" cy="912875"/>
            </a:xfrm>
            <a:prstGeom prst="rect">
              <a:avLst/>
            </a:prstGeom>
          </p:spPr>
        </p:pic>
        <p:pic>
          <p:nvPicPr>
            <p:cNvPr id="17" name="object 18">
              <a:extLst>
                <a:ext uri="{FF2B5EF4-FFF2-40B4-BE49-F238E27FC236}">
                  <a16:creationId xmlns:a16="http://schemas.microsoft.com/office/drawing/2014/main" id="{1335B705-7918-405C-9BA8-4F4CC8172AF8}"/>
                </a:ext>
              </a:extLst>
            </p:cNvPr>
            <p:cNvPicPr/>
            <p:nvPr/>
          </p:nvPicPr>
          <p:blipFill>
            <a:blip r:embed="rId8" cstate="print"/>
            <a:stretch>
              <a:fillRect/>
            </a:stretch>
          </p:blipFill>
          <p:spPr>
            <a:xfrm>
              <a:off x="7083552" y="2177796"/>
              <a:ext cx="2773679" cy="2228087"/>
            </a:xfrm>
            <a:prstGeom prst="rect">
              <a:avLst/>
            </a:prstGeom>
          </p:spPr>
        </p:pic>
        <p:pic>
          <p:nvPicPr>
            <p:cNvPr id="18" name="object 19">
              <a:extLst>
                <a:ext uri="{FF2B5EF4-FFF2-40B4-BE49-F238E27FC236}">
                  <a16:creationId xmlns:a16="http://schemas.microsoft.com/office/drawing/2014/main" id="{CD27662D-A771-4C7D-BAD6-A62294B02E7C}"/>
                </a:ext>
              </a:extLst>
            </p:cNvPr>
            <p:cNvPicPr/>
            <p:nvPr/>
          </p:nvPicPr>
          <p:blipFill>
            <a:blip r:embed="rId9" cstate="print"/>
            <a:stretch>
              <a:fillRect/>
            </a:stretch>
          </p:blipFill>
          <p:spPr>
            <a:xfrm>
              <a:off x="7115555" y="1280160"/>
              <a:ext cx="1022603" cy="1013459"/>
            </a:xfrm>
            <a:prstGeom prst="rect">
              <a:avLst/>
            </a:prstGeom>
          </p:spPr>
        </p:pic>
        <p:sp>
          <p:nvSpPr>
            <p:cNvPr id="19" name="object 20">
              <a:extLst>
                <a:ext uri="{FF2B5EF4-FFF2-40B4-BE49-F238E27FC236}">
                  <a16:creationId xmlns:a16="http://schemas.microsoft.com/office/drawing/2014/main" id="{D56A7893-957C-4EB2-8631-E0C0C6AC7E42}"/>
                </a:ext>
              </a:extLst>
            </p:cNvPr>
            <p:cNvSpPr/>
            <p:nvPr/>
          </p:nvSpPr>
          <p:spPr>
            <a:xfrm>
              <a:off x="6788402" y="2362732"/>
              <a:ext cx="527050" cy="301625"/>
            </a:xfrm>
            <a:custGeom>
              <a:avLst/>
              <a:gdLst/>
              <a:ahLst/>
              <a:cxnLst/>
              <a:rect l="l" t="t" r="r" b="b"/>
              <a:pathLst>
                <a:path w="527050" h="301625">
                  <a:moveTo>
                    <a:pt x="385914" y="0"/>
                  </a:moveTo>
                  <a:lnTo>
                    <a:pt x="380796" y="75374"/>
                  </a:lnTo>
                  <a:lnTo>
                    <a:pt x="10223" y="50241"/>
                  </a:lnTo>
                  <a:lnTo>
                    <a:pt x="80479" y="130721"/>
                  </a:lnTo>
                  <a:lnTo>
                    <a:pt x="0" y="200977"/>
                  </a:lnTo>
                  <a:lnTo>
                    <a:pt x="370573" y="226123"/>
                  </a:lnTo>
                  <a:lnTo>
                    <a:pt x="365467" y="301485"/>
                  </a:lnTo>
                  <a:lnTo>
                    <a:pt x="526427" y="160972"/>
                  </a:lnTo>
                  <a:lnTo>
                    <a:pt x="385914" y="0"/>
                  </a:lnTo>
                  <a:close/>
                </a:path>
              </a:pathLst>
            </a:custGeom>
            <a:solidFill>
              <a:srgbClr val="7475B7"/>
            </a:solidFill>
          </p:spPr>
          <p:txBody>
            <a:bodyPr wrap="square" lIns="0" tIns="0" rIns="0" bIns="0" rtlCol="0"/>
            <a:lstStyle/>
            <a:p>
              <a:endParaRPr/>
            </a:p>
          </p:txBody>
        </p:sp>
        <p:sp>
          <p:nvSpPr>
            <p:cNvPr id="20" name="object 21">
              <a:extLst>
                <a:ext uri="{FF2B5EF4-FFF2-40B4-BE49-F238E27FC236}">
                  <a16:creationId xmlns:a16="http://schemas.microsoft.com/office/drawing/2014/main" id="{B818BC52-030F-41C5-BF9A-4F9DC65F3FD0}"/>
                </a:ext>
              </a:extLst>
            </p:cNvPr>
            <p:cNvSpPr/>
            <p:nvPr/>
          </p:nvSpPr>
          <p:spPr>
            <a:xfrm>
              <a:off x="6788402" y="2362732"/>
              <a:ext cx="527050" cy="301625"/>
            </a:xfrm>
            <a:custGeom>
              <a:avLst/>
              <a:gdLst/>
              <a:ahLst/>
              <a:cxnLst/>
              <a:rect l="l" t="t" r="r" b="b"/>
              <a:pathLst>
                <a:path w="527050" h="301625">
                  <a:moveTo>
                    <a:pt x="10223" y="50241"/>
                  </a:moveTo>
                  <a:lnTo>
                    <a:pt x="380796" y="75374"/>
                  </a:lnTo>
                  <a:lnTo>
                    <a:pt x="385914" y="0"/>
                  </a:lnTo>
                  <a:lnTo>
                    <a:pt x="526427" y="160972"/>
                  </a:lnTo>
                  <a:lnTo>
                    <a:pt x="365467" y="301485"/>
                  </a:lnTo>
                  <a:lnTo>
                    <a:pt x="370573" y="226123"/>
                  </a:lnTo>
                  <a:lnTo>
                    <a:pt x="0" y="200977"/>
                  </a:lnTo>
                  <a:lnTo>
                    <a:pt x="80479" y="130721"/>
                  </a:lnTo>
                  <a:lnTo>
                    <a:pt x="10223" y="50241"/>
                  </a:lnTo>
                  <a:close/>
                </a:path>
              </a:pathLst>
            </a:custGeom>
            <a:ln w="12700">
              <a:solidFill>
                <a:srgbClr val="525385"/>
              </a:solidFill>
            </a:ln>
          </p:spPr>
          <p:txBody>
            <a:bodyPr wrap="square" lIns="0" tIns="0" rIns="0" bIns="0" rtlCol="0"/>
            <a:lstStyle/>
            <a:p>
              <a:endParaRPr/>
            </a:p>
          </p:txBody>
        </p:sp>
        <p:pic>
          <p:nvPicPr>
            <p:cNvPr id="21" name="object 22">
              <a:extLst>
                <a:ext uri="{FF2B5EF4-FFF2-40B4-BE49-F238E27FC236}">
                  <a16:creationId xmlns:a16="http://schemas.microsoft.com/office/drawing/2014/main" id="{C480E45F-AA58-49F0-BACA-4257732DF8F1}"/>
                </a:ext>
              </a:extLst>
            </p:cNvPr>
            <p:cNvPicPr/>
            <p:nvPr/>
          </p:nvPicPr>
          <p:blipFill>
            <a:blip r:embed="rId10" cstate="print"/>
            <a:stretch>
              <a:fillRect/>
            </a:stretch>
          </p:blipFill>
          <p:spPr>
            <a:xfrm>
              <a:off x="7469123" y="2144267"/>
              <a:ext cx="912863" cy="912875"/>
            </a:xfrm>
            <a:prstGeom prst="rect">
              <a:avLst/>
            </a:prstGeom>
          </p:spPr>
        </p:pic>
        <p:pic>
          <p:nvPicPr>
            <p:cNvPr id="22" name="object 23">
              <a:extLst>
                <a:ext uri="{FF2B5EF4-FFF2-40B4-BE49-F238E27FC236}">
                  <a16:creationId xmlns:a16="http://schemas.microsoft.com/office/drawing/2014/main" id="{DEC9A15C-C242-4C62-8EB1-B87618ADC5E2}"/>
                </a:ext>
              </a:extLst>
            </p:cNvPr>
            <p:cNvPicPr/>
            <p:nvPr/>
          </p:nvPicPr>
          <p:blipFill>
            <a:blip r:embed="rId11" cstate="print"/>
            <a:stretch>
              <a:fillRect/>
            </a:stretch>
          </p:blipFill>
          <p:spPr>
            <a:xfrm>
              <a:off x="8540495" y="2020823"/>
              <a:ext cx="912875" cy="912875"/>
            </a:xfrm>
            <a:prstGeom prst="rect">
              <a:avLst/>
            </a:prstGeom>
          </p:spPr>
        </p:pic>
      </p:grpSp>
      <p:grpSp>
        <p:nvGrpSpPr>
          <p:cNvPr id="23" name="object 30">
            <a:extLst>
              <a:ext uri="{FF2B5EF4-FFF2-40B4-BE49-F238E27FC236}">
                <a16:creationId xmlns:a16="http://schemas.microsoft.com/office/drawing/2014/main" id="{69FAA961-B759-45F0-9BB1-18CB78FF670F}"/>
              </a:ext>
            </a:extLst>
          </p:cNvPr>
          <p:cNvGrpSpPr/>
          <p:nvPr/>
        </p:nvGrpSpPr>
        <p:grpSpPr>
          <a:xfrm>
            <a:off x="3571923" y="3900068"/>
            <a:ext cx="518159" cy="375920"/>
            <a:chOff x="6053256" y="2475884"/>
            <a:chExt cx="518159" cy="375920"/>
          </a:xfrm>
        </p:grpSpPr>
        <p:sp>
          <p:nvSpPr>
            <p:cNvPr id="24" name="object 31">
              <a:extLst>
                <a:ext uri="{FF2B5EF4-FFF2-40B4-BE49-F238E27FC236}">
                  <a16:creationId xmlns:a16="http://schemas.microsoft.com/office/drawing/2014/main" id="{F5B1E022-E8B4-4F71-90C6-DA290E9F8E34}"/>
                </a:ext>
              </a:extLst>
            </p:cNvPr>
            <p:cNvSpPr/>
            <p:nvPr/>
          </p:nvSpPr>
          <p:spPr>
            <a:xfrm>
              <a:off x="6059605" y="2482234"/>
              <a:ext cx="505459" cy="363220"/>
            </a:xfrm>
            <a:custGeom>
              <a:avLst/>
              <a:gdLst/>
              <a:ahLst/>
              <a:cxnLst/>
              <a:rect l="l" t="t" r="r" b="b"/>
              <a:pathLst>
                <a:path w="505459" h="363219">
                  <a:moveTo>
                    <a:pt x="304114" y="0"/>
                  </a:moveTo>
                  <a:lnTo>
                    <a:pt x="336219" y="68389"/>
                  </a:lnTo>
                  <a:lnTo>
                    <a:pt x="0" y="226237"/>
                  </a:lnTo>
                  <a:lnTo>
                    <a:pt x="100482" y="262509"/>
                  </a:lnTo>
                  <a:lnTo>
                    <a:pt x="64211" y="363004"/>
                  </a:lnTo>
                  <a:lnTo>
                    <a:pt x="400431" y="205155"/>
                  </a:lnTo>
                  <a:lnTo>
                    <a:pt x="432536" y="273532"/>
                  </a:lnTo>
                  <a:lnTo>
                    <a:pt x="505091" y="72555"/>
                  </a:lnTo>
                  <a:lnTo>
                    <a:pt x="304114" y="0"/>
                  </a:lnTo>
                  <a:close/>
                </a:path>
              </a:pathLst>
            </a:custGeom>
            <a:solidFill>
              <a:srgbClr val="7475B7"/>
            </a:solidFill>
          </p:spPr>
          <p:txBody>
            <a:bodyPr wrap="square" lIns="0" tIns="0" rIns="0" bIns="0" rtlCol="0"/>
            <a:lstStyle/>
            <a:p>
              <a:endParaRPr/>
            </a:p>
          </p:txBody>
        </p:sp>
        <p:sp>
          <p:nvSpPr>
            <p:cNvPr id="25" name="object 32">
              <a:extLst>
                <a:ext uri="{FF2B5EF4-FFF2-40B4-BE49-F238E27FC236}">
                  <a16:creationId xmlns:a16="http://schemas.microsoft.com/office/drawing/2014/main" id="{C46236BC-0098-4148-A67A-B02E97FEAAE9}"/>
                </a:ext>
              </a:extLst>
            </p:cNvPr>
            <p:cNvSpPr/>
            <p:nvPr/>
          </p:nvSpPr>
          <p:spPr>
            <a:xfrm>
              <a:off x="6059606" y="2482234"/>
              <a:ext cx="505459" cy="363220"/>
            </a:xfrm>
            <a:custGeom>
              <a:avLst/>
              <a:gdLst/>
              <a:ahLst/>
              <a:cxnLst/>
              <a:rect l="l" t="t" r="r" b="b"/>
              <a:pathLst>
                <a:path w="505459" h="363219">
                  <a:moveTo>
                    <a:pt x="0" y="226237"/>
                  </a:moveTo>
                  <a:lnTo>
                    <a:pt x="336219" y="68389"/>
                  </a:lnTo>
                  <a:lnTo>
                    <a:pt x="304114" y="0"/>
                  </a:lnTo>
                  <a:lnTo>
                    <a:pt x="505079" y="72555"/>
                  </a:lnTo>
                  <a:lnTo>
                    <a:pt x="432536" y="273532"/>
                  </a:lnTo>
                  <a:lnTo>
                    <a:pt x="400431" y="205155"/>
                  </a:lnTo>
                  <a:lnTo>
                    <a:pt x="64211" y="363004"/>
                  </a:lnTo>
                  <a:lnTo>
                    <a:pt x="100482" y="262509"/>
                  </a:lnTo>
                  <a:lnTo>
                    <a:pt x="0" y="226237"/>
                  </a:lnTo>
                  <a:close/>
                </a:path>
              </a:pathLst>
            </a:custGeom>
            <a:ln w="12700">
              <a:solidFill>
                <a:srgbClr val="525385"/>
              </a:solidFill>
            </a:ln>
          </p:spPr>
          <p:txBody>
            <a:bodyPr wrap="square" lIns="0" tIns="0" rIns="0" bIns="0" rtlCol="0"/>
            <a:lstStyle/>
            <a:p>
              <a:endParaRPr/>
            </a:p>
          </p:txBody>
        </p:sp>
      </p:grpSp>
      <p:grpSp>
        <p:nvGrpSpPr>
          <p:cNvPr id="26" name="object 24">
            <a:extLst>
              <a:ext uri="{FF2B5EF4-FFF2-40B4-BE49-F238E27FC236}">
                <a16:creationId xmlns:a16="http://schemas.microsoft.com/office/drawing/2014/main" id="{E1EFA7CC-5830-4C2E-BEAA-BA3BE3A57EA6}"/>
              </a:ext>
            </a:extLst>
          </p:cNvPr>
          <p:cNvGrpSpPr/>
          <p:nvPr/>
        </p:nvGrpSpPr>
        <p:grpSpPr>
          <a:xfrm>
            <a:off x="4714239" y="5790895"/>
            <a:ext cx="2763520" cy="833755"/>
            <a:chOff x="7089647" y="4553711"/>
            <a:chExt cx="2763520" cy="833755"/>
          </a:xfrm>
        </p:grpSpPr>
        <p:pic>
          <p:nvPicPr>
            <p:cNvPr id="27" name="object 25">
              <a:extLst>
                <a:ext uri="{FF2B5EF4-FFF2-40B4-BE49-F238E27FC236}">
                  <a16:creationId xmlns:a16="http://schemas.microsoft.com/office/drawing/2014/main" id="{E430C587-4DF1-4309-999E-51CCD5F0A3E2}"/>
                </a:ext>
              </a:extLst>
            </p:cNvPr>
            <p:cNvPicPr/>
            <p:nvPr/>
          </p:nvPicPr>
          <p:blipFill>
            <a:blip r:embed="rId12" cstate="print"/>
            <a:stretch>
              <a:fillRect/>
            </a:stretch>
          </p:blipFill>
          <p:spPr>
            <a:xfrm>
              <a:off x="8206740" y="4553711"/>
              <a:ext cx="527303" cy="352043"/>
            </a:xfrm>
            <a:prstGeom prst="rect">
              <a:avLst/>
            </a:prstGeom>
          </p:spPr>
        </p:pic>
        <p:pic>
          <p:nvPicPr>
            <p:cNvPr id="28" name="object 26">
              <a:extLst>
                <a:ext uri="{FF2B5EF4-FFF2-40B4-BE49-F238E27FC236}">
                  <a16:creationId xmlns:a16="http://schemas.microsoft.com/office/drawing/2014/main" id="{E8E3B97B-0269-4A9A-9CC7-BAC92F470E00}"/>
                </a:ext>
              </a:extLst>
            </p:cNvPr>
            <p:cNvPicPr/>
            <p:nvPr/>
          </p:nvPicPr>
          <p:blipFill>
            <a:blip r:embed="rId13" cstate="print"/>
            <a:stretch>
              <a:fillRect/>
            </a:stretch>
          </p:blipFill>
          <p:spPr>
            <a:xfrm>
              <a:off x="7089647" y="4767071"/>
              <a:ext cx="2763011" cy="620267"/>
            </a:xfrm>
            <a:prstGeom prst="rect">
              <a:avLst/>
            </a:prstGeom>
          </p:spPr>
        </p:pic>
      </p:grpSp>
      <p:grpSp>
        <p:nvGrpSpPr>
          <p:cNvPr id="29" name="object 27">
            <a:extLst>
              <a:ext uri="{FF2B5EF4-FFF2-40B4-BE49-F238E27FC236}">
                <a16:creationId xmlns:a16="http://schemas.microsoft.com/office/drawing/2014/main" id="{E68FE3B0-5C34-421D-BBA4-EAB695E2ACFB}"/>
              </a:ext>
            </a:extLst>
          </p:cNvPr>
          <p:cNvGrpSpPr/>
          <p:nvPr/>
        </p:nvGrpSpPr>
        <p:grpSpPr>
          <a:xfrm>
            <a:off x="1345929" y="5638513"/>
            <a:ext cx="534670" cy="339725"/>
            <a:chOff x="4037454" y="4031738"/>
            <a:chExt cx="534670" cy="339725"/>
          </a:xfrm>
        </p:grpSpPr>
        <p:sp>
          <p:nvSpPr>
            <p:cNvPr id="30" name="object 28">
              <a:extLst>
                <a:ext uri="{FF2B5EF4-FFF2-40B4-BE49-F238E27FC236}">
                  <a16:creationId xmlns:a16="http://schemas.microsoft.com/office/drawing/2014/main" id="{602B726B-9705-4A19-810E-7B637F89183E}"/>
                </a:ext>
              </a:extLst>
            </p:cNvPr>
            <p:cNvSpPr/>
            <p:nvPr/>
          </p:nvSpPr>
          <p:spPr>
            <a:xfrm>
              <a:off x="4043804" y="4038088"/>
              <a:ext cx="521970" cy="327025"/>
            </a:xfrm>
            <a:custGeom>
              <a:avLst/>
              <a:gdLst/>
              <a:ahLst/>
              <a:cxnLst/>
              <a:rect l="l" t="t" r="r" b="b"/>
              <a:pathLst>
                <a:path w="521970" h="327025">
                  <a:moveTo>
                    <a:pt x="332308" y="0"/>
                  </a:moveTo>
                  <a:lnTo>
                    <a:pt x="354723" y="72136"/>
                  </a:lnTo>
                  <a:lnTo>
                    <a:pt x="0" y="182295"/>
                  </a:lnTo>
                  <a:lnTo>
                    <a:pt x="94551" y="232041"/>
                  </a:lnTo>
                  <a:lnTo>
                    <a:pt x="44805" y="326580"/>
                  </a:lnTo>
                  <a:lnTo>
                    <a:pt x="399529" y="216433"/>
                  </a:lnTo>
                  <a:lnTo>
                    <a:pt x="421932" y="288582"/>
                  </a:lnTo>
                  <a:lnTo>
                    <a:pt x="521411" y="99479"/>
                  </a:lnTo>
                  <a:lnTo>
                    <a:pt x="332308" y="0"/>
                  </a:lnTo>
                  <a:close/>
                </a:path>
              </a:pathLst>
            </a:custGeom>
            <a:solidFill>
              <a:srgbClr val="7475B7"/>
            </a:solidFill>
          </p:spPr>
          <p:txBody>
            <a:bodyPr wrap="square" lIns="0" tIns="0" rIns="0" bIns="0" rtlCol="0"/>
            <a:lstStyle/>
            <a:p>
              <a:endParaRPr/>
            </a:p>
          </p:txBody>
        </p:sp>
        <p:sp>
          <p:nvSpPr>
            <p:cNvPr id="31" name="object 29">
              <a:extLst>
                <a:ext uri="{FF2B5EF4-FFF2-40B4-BE49-F238E27FC236}">
                  <a16:creationId xmlns:a16="http://schemas.microsoft.com/office/drawing/2014/main" id="{1CA12048-205D-4EA3-97F4-2688D34C57B7}"/>
                </a:ext>
              </a:extLst>
            </p:cNvPr>
            <p:cNvSpPr/>
            <p:nvPr/>
          </p:nvSpPr>
          <p:spPr>
            <a:xfrm>
              <a:off x="4043804" y="4038088"/>
              <a:ext cx="521970" cy="327025"/>
            </a:xfrm>
            <a:custGeom>
              <a:avLst/>
              <a:gdLst/>
              <a:ahLst/>
              <a:cxnLst/>
              <a:rect l="l" t="t" r="r" b="b"/>
              <a:pathLst>
                <a:path w="521970" h="327025">
                  <a:moveTo>
                    <a:pt x="0" y="182295"/>
                  </a:moveTo>
                  <a:lnTo>
                    <a:pt x="354723" y="72136"/>
                  </a:lnTo>
                  <a:lnTo>
                    <a:pt x="332308" y="0"/>
                  </a:lnTo>
                  <a:lnTo>
                    <a:pt x="521411" y="99479"/>
                  </a:lnTo>
                  <a:lnTo>
                    <a:pt x="421932" y="288582"/>
                  </a:lnTo>
                  <a:lnTo>
                    <a:pt x="399529" y="216433"/>
                  </a:lnTo>
                  <a:lnTo>
                    <a:pt x="44805" y="326580"/>
                  </a:lnTo>
                  <a:lnTo>
                    <a:pt x="94551" y="232041"/>
                  </a:lnTo>
                  <a:lnTo>
                    <a:pt x="0" y="182295"/>
                  </a:lnTo>
                  <a:close/>
                </a:path>
              </a:pathLst>
            </a:custGeom>
            <a:ln w="12700">
              <a:solidFill>
                <a:srgbClr val="525385"/>
              </a:solidFill>
            </a:ln>
          </p:spPr>
          <p:txBody>
            <a:bodyPr wrap="square" lIns="0" tIns="0" rIns="0" bIns="0" rtlCol="0"/>
            <a:lstStyle/>
            <a:p>
              <a:endParaRPr/>
            </a:p>
          </p:txBody>
        </p:sp>
      </p:grpSp>
    </p:spTree>
    <p:extLst>
      <p:ext uri="{BB962C8B-B14F-4D97-AF65-F5344CB8AC3E}">
        <p14:creationId xmlns:p14="http://schemas.microsoft.com/office/powerpoint/2010/main" val="348723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1"/>
          </a:xfrm>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D. Over/Under Recovery of Costs</a:t>
            </a:r>
          </a:p>
          <a:p>
            <a:pPr lvl="1"/>
            <a:r>
              <a:rPr lang="en-US" altLang="en-US" dirty="0"/>
              <a:t>Service Center charge rates </a:t>
            </a:r>
            <a:r>
              <a:rPr lang="en-US" altLang="en-US" dirty="0" smtClean="0"/>
              <a:t>can </a:t>
            </a:r>
            <a:r>
              <a:rPr lang="en-US" altLang="en-US" dirty="0"/>
              <a:t>recognize adjustments to costs for any over/under-recovery of costs from prior years. </a:t>
            </a:r>
          </a:p>
          <a:p>
            <a:pPr lvl="1"/>
            <a:r>
              <a:rPr lang="en-US" altLang="en-US" dirty="0"/>
              <a:t>A five-year cycle is considered an appropriate time period for a Service Center to operate at no better than break-even.</a:t>
            </a:r>
          </a:p>
          <a:p>
            <a:pPr lvl="1"/>
            <a:r>
              <a:rPr lang="en-US" altLang="en-US" dirty="0"/>
              <a:t>Operating cost subsidies - When departments subsidize a portion of the operating costs by charging related personnel and/or expenses to unrestricted funds in the unit, these costs should be recognized in the charge rate calculation. 	 </a:t>
            </a:r>
          </a:p>
          <a:p>
            <a:endParaRPr lang="en-US" dirty="0"/>
          </a:p>
        </p:txBody>
      </p:sp>
      <p:sp>
        <p:nvSpPr>
          <p:cNvPr id="2" name="Footer Placeholder 1"/>
          <p:cNvSpPr>
            <a:spLocks noGrp="1"/>
          </p:cNvSpPr>
          <p:nvPr>
            <p:ph type="ftr" sz="quarter" idx="11"/>
          </p:nvPr>
        </p:nvSpPr>
        <p:spPr>
          <a:xfrm>
            <a:off x="3125176" y="6455655"/>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339838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E. Service Center Charge Rates </a:t>
            </a:r>
          </a:p>
          <a:p>
            <a:pPr lvl="1"/>
            <a:r>
              <a:rPr lang="en-US" altLang="en-US" dirty="0"/>
              <a:t>Service Center Charge Rates normally become effective July 1 of the subsequent year. </a:t>
            </a:r>
          </a:p>
          <a:p>
            <a:pPr lvl="1"/>
            <a:r>
              <a:rPr lang="en-US" altLang="en-US" dirty="0"/>
              <a:t>Prior to the cognizant agency’s approval, if required, rates utilized will be considered provisional until amended.</a:t>
            </a:r>
          </a:p>
          <a:p>
            <a:pPr lvl="1"/>
            <a:r>
              <a:rPr lang="en-US" altLang="en-US" dirty="0"/>
              <a:t>All work sheets and documents supporting rate calculations should be retained for audit. </a:t>
            </a:r>
          </a:p>
          <a:p>
            <a:endParaRPr lang="en-US" dirty="0"/>
          </a:p>
        </p:txBody>
      </p:sp>
      <p:sp>
        <p:nvSpPr>
          <p:cNvPr id="2" name="Footer Placeholder 1"/>
          <p:cNvSpPr>
            <a:spLocks noGrp="1"/>
          </p:cNvSpPr>
          <p:nvPr>
            <p:ph type="ftr" sz="quarter" idx="11"/>
          </p:nvPr>
        </p:nvSpPr>
        <p:spPr>
          <a:xfrm>
            <a:off x="3126154" y="6455652"/>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Tree>
    <p:extLst>
      <p:ext uri="{BB962C8B-B14F-4D97-AF65-F5344CB8AC3E}">
        <p14:creationId xmlns:p14="http://schemas.microsoft.com/office/powerpoint/2010/main" val="316959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106658"/>
          </a:xfrm>
        </p:spPr>
        <p:txBody>
          <a:bodyPr>
            <a:normAutofit/>
          </a:bodyPr>
          <a:lstStyle/>
          <a:p>
            <a:r>
              <a:rPr lang="en-US" altLang="en-US" sz="3200" dirty="0"/>
              <a:t>What is a Service Center?*</a:t>
            </a:r>
          </a:p>
          <a:p>
            <a:r>
              <a:rPr lang="en-US" altLang="en-US" sz="3200" dirty="0"/>
              <a:t>Types of Service </a:t>
            </a:r>
            <a:r>
              <a:rPr lang="en-US" altLang="en-US" sz="3200" dirty="0" smtClean="0"/>
              <a:t>Center *</a:t>
            </a:r>
            <a:endParaRPr lang="en-US" altLang="en-US" sz="3200" dirty="0"/>
          </a:p>
          <a:p>
            <a:r>
              <a:rPr lang="en-US" altLang="en-US" sz="3200" dirty="0"/>
              <a:t>What are the Regulations and Requirements to be Considered?*</a:t>
            </a:r>
          </a:p>
          <a:p>
            <a:r>
              <a:rPr lang="en-US" altLang="en-US" sz="3200" dirty="0"/>
              <a:t>When Should a Service Center be Established?*</a:t>
            </a:r>
          </a:p>
          <a:p>
            <a:r>
              <a:rPr lang="en-US" altLang="en-US" sz="3200" dirty="0"/>
              <a:t>How to get Started?</a:t>
            </a:r>
          </a:p>
          <a:p>
            <a:r>
              <a:rPr lang="en-US" altLang="en-US" sz="3200" dirty="0"/>
              <a:t>Determining Charge </a:t>
            </a:r>
            <a:r>
              <a:rPr lang="en-US" altLang="en-US" sz="3200" dirty="0" smtClean="0"/>
              <a:t>Rates *</a:t>
            </a:r>
            <a:endParaRPr lang="en-US" altLang="en-US" sz="3200" dirty="0"/>
          </a:p>
          <a:p>
            <a:r>
              <a:rPr lang="en-US" altLang="en-US" sz="3200" dirty="0"/>
              <a:t>Service Center Operating Procedures</a:t>
            </a:r>
          </a:p>
          <a:p>
            <a:r>
              <a:rPr lang="en-US" altLang="en-US" sz="3200" dirty="0"/>
              <a:t>Annual Rate Validation Procedures</a:t>
            </a:r>
          </a:p>
        </p:txBody>
      </p:sp>
      <p:sp>
        <p:nvSpPr>
          <p:cNvPr id="4" name="Title 3"/>
          <p:cNvSpPr>
            <a:spLocks noGrp="1"/>
          </p:cNvSpPr>
          <p:nvPr>
            <p:ph type="title"/>
          </p:nvPr>
        </p:nvSpPr>
        <p:spPr/>
        <p:txBody>
          <a:bodyPr>
            <a:normAutofit/>
          </a:bodyPr>
          <a:lstStyle/>
          <a:p>
            <a:r>
              <a:rPr lang="en-US" altLang="en-US" sz="4400" dirty="0"/>
              <a:t>Overview</a:t>
            </a:r>
            <a:endParaRPr lang="en-US" sz="4400" dirty="0"/>
          </a:p>
        </p:txBody>
      </p:sp>
      <p:sp>
        <p:nvSpPr>
          <p:cNvPr id="6" name="Footer Placeholder 5"/>
          <p:cNvSpPr>
            <a:spLocks noGrp="1"/>
          </p:cNvSpPr>
          <p:nvPr>
            <p:ph type="ftr" sz="quarter" idx="11"/>
          </p:nvPr>
        </p:nvSpPr>
        <p:spPr>
          <a:xfrm>
            <a:off x="3125176" y="6460766"/>
            <a:ext cx="5941647" cy="365125"/>
          </a:xfrm>
        </p:spPr>
        <p:txBody>
          <a:bodyPr/>
          <a:lstStyle/>
          <a:p>
            <a:r>
              <a:rPr lang="en-US" dirty="0"/>
              <a:t>© Georgia Institute of Technology 2020</a:t>
            </a:r>
          </a:p>
        </p:txBody>
      </p:sp>
    </p:spTree>
    <p:extLst>
      <p:ext uri="{BB962C8B-B14F-4D97-AF65-F5344CB8AC3E}">
        <p14:creationId xmlns:p14="http://schemas.microsoft.com/office/powerpoint/2010/main" val="320111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3200" dirty="0"/>
              <a:t>Procedure – Service Center Rate Studies and Billing Rates</a:t>
            </a:r>
            <a:endParaRPr lang="en-US" altLang="en-US" sz="3200" dirty="0"/>
          </a:p>
          <a:p>
            <a:pPr marL="0" indent="0">
              <a:buNone/>
            </a:pPr>
            <a:r>
              <a:rPr lang="en-US" altLang="en-US" dirty="0"/>
              <a:t>Basic Equation:</a:t>
            </a:r>
          </a:p>
          <a:p>
            <a:pPr marL="0" indent="0">
              <a:buNone/>
            </a:pPr>
            <a:endParaRPr lang="en-US" altLang="en-US" dirty="0"/>
          </a:p>
          <a:p>
            <a:pPr marL="0" indent="0">
              <a:buNone/>
            </a:pPr>
            <a:endParaRPr lang="en-US" altLang="en-US" dirty="0"/>
          </a:p>
          <a:p>
            <a:endParaRPr lang="en-US" dirty="0"/>
          </a:p>
        </p:txBody>
      </p:sp>
      <p:sp>
        <p:nvSpPr>
          <p:cNvPr id="2" name="Footer Placeholder 1"/>
          <p:cNvSpPr>
            <a:spLocks noGrp="1"/>
          </p:cNvSpPr>
          <p:nvPr>
            <p:ph type="ftr" sz="quarter" idx="11"/>
          </p:nvPr>
        </p:nvSpPr>
        <p:spPr>
          <a:xfrm>
            <a:off x="3126154" y="6455652"/>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sp>
        <p:nvSpPr>
          <p:cNvPr id="6" name="object 4">
            <a:extLst>
              <a:ext uri="{FF2B5EF4-FFF2-40B4-BE49-F238E27FC236}">
                <a16:creationId xmlns:a16="http://schemas.microsoft.com/office/drawing/2014/main" id="{809179B4-60AF-4C12-BFE2-1CFFAAB29A1F}"/>
              </a:ext>
            </a:extLst>
          </p:cNvPr>
          <p:cNvSpPr txBox="1"/>
          <p:nvPr/>
        </p:nvSpPr>
        <p:spPr>
          <a:xfrm>
            <a:off x="1947672" y="2378964"/>
            <a:ext cx="1600200" cy="1579245"/>
          </a:xfrm>
          <a:prstGeom prst="rect">
            <a:avLst/>
          </a:prstGeom>
          <a:solidFill>
            <a:srgbClr val="FFFFFF"/>
          </a:solidFill>
          <a:ln w="12192">
            <a:solidFill>
              <a:srgbClr val="525385"/>
            </a:solidFill>
          </a:ln>
        </p:spPr>
        <p:txBody>
          <a:bodyPr vert="horz" wrap="square" lIns="0" tIns="0" rIns="0" bIns="0" rtlCol="0">
            <a:spAutoFit/>
          </a:bodyPr>
          <a:lstStyle/>
          <a:p>
            <a:pPr>
              <a:lnSpc>
                <a:spcPct val="100000"/>
              </a:lnSpc>
            </a:pPr>
            <a:endParaRPr sz="1500" dirty="0">
              <a:latin typeface="Times New Roman"/>
              <a:cs typeface="Times New Roman"/>
            </a:endParaRPr>
          </a:p>
          <a:p>
            <a:pPr marL="530860" marR="118745" indent="-405765">
              <a:lnSpc>
                <a:spcPct val="100000"/>
              </a:lnSpc>
              <a:spcBef>
                <a:spcPts val="1210"/>
              </a:spcBef>
            </a:pPr>
            <a:r>
              <a:rPr sz="1350" b="1" dirty="0">
                <a:latin typeface="Arial"/>
                <a:cs typeface="Arial"/>
              </a:rPr>
              <a:t>Direct</a:t>
            </a:r>
            <a:r>
              <a:rPr sz="1350" b="1" spc="-90" dirty="0">
                <a:latin typeface="Arial"/>
                <a:cs typeface="Arial"/>
              </a:rPr>
              <a:t> </a:t>
            </a:r>
            <a:r>
              <a:rPr sz="1350" b="1" dirty="0">
                <a:latin typeface="Arial"/>
                <a:cs typeface="Arial"/>
              </a:rPr>
              <a:t>Operating </a:t>
            </a:r>
            <a:r>
              <a:rPr sz="1350" b="1" spc="-360" dirty="0">
                <a:latin typeface="Arial"/>
                <a:cs typeface="Arial"/>
              </a:rPr>
              <a:t> </a:t>
            </a:r>
            <a:r>
              <a:rPr sz="1350" b="1" dirty="0">
                <a:latin typeface="Arial"/>
                <a:cs typeface="Arial"/>
              </a:rPr>
              <a:t>Costs:</a:t>
            </a:r>
            <a:endParaRPr sz="1350" dirty="0">
              <a:latin typeface="Arial"/>
              <a:cs typeface="Arial"/>
            </a:endParaRPr>
          </a:p>
          <a:p>
            <a:pPr marL="123825" marR="118110" indent="435609">
              <a:lnSpc>
                <a:spcPct val="100000"/>
              </a:lnSpc>
              <a:spcBef>
                <a:spcPts val="5"/>
              </a:spcBef>
            </a:pPr>
            <a:r>
              <a:rPr sz="1350" b="1" dirty="0">
                <a:latin typeface="Arial"/>
                <a:cs typeface="Arial"/>
              </a:rPr>
              <a:t>Labor </a:t>
            </a:r>
            <a:r>
              <a:rPr sz="1350" b="1" spc="5" dirty="0">
                <a:latin typeface="Arial"/>
                <a:cs typeface="Arial"/>
              </a:rPr>
              <a:t> </a:t>
            </a:r>
            <a:r>
              <a:rPr sz="1350" b="1" dirty="0">
                <a:latin typeface="Arial"/>
                <a:cs typeface="Arial"/>
              </a:rPr>
              <a:t>(Salary</a:t>
            </a:r>
            <a:r>
              <a:rPr sz="1350" b="1" spc="-65" dirty="0">
                <a:latin typeface="Arial"/>
                <a:cs typeface="Arial"/>
              </a:rPr>
              <a:t> </a:t>
            </a:r>
            <a:r>
              <a:rPr sz="1350" b="1" dirty="0">
                <a:latin typeface="Arial"/>
                <a:cs typeface="Arial"/>
              </a:rPr>
              <a:t>+</a:t>
            </a:r>
            <a:r>
              <a:rPr sz="1350" b="1" spc="-45" dirty="0">
                <a:latin typeface="Arial"/>
                <a:cs typeface="Arial"/>
              </a:rPr>
              <a:t> </a:t>
            </a:r>
            <a:r>
              <a:rPr sz="1350" b="1" dirty="0">
                <a:latin typeface="Arial"/>
                <a:cs typeface="Arial"/>
              </a:rPr>
              <a:t>Fringe)</a:t>
            </a:r>
            <a:endParaRPr sz="1350" dirty="0">
              <a:latin typeface="Arial"/>
              <a:cs typeface="Arial"/>
            </a:endParaRPr>
          </a:p>
        </p:txBody>
      </p:sp>
      <p:sp>
        <p:nvSpPr>
          <p:cNvPr id="7" name="object 5">
            <a:extLst>
              <a:ext uri="{FF2B5EF4-FFF2-40B4-BE49-F238E27FC236}">
                <a16:creationId xmlns:a16="http://schemas.microsoft.com/office/drawing/2014/main" id="{34BDF01E-EB10-4D8A-AAD4-BA4E83705410}"/>
              </a:ext>
            </a:extLst>
          </p:cNvPr>
          <p:cNvSpPr txBox="1"/>
          <p:nvPr/>
        </p:nvSpPr>
        <p:spPr>
          <a:xfrm>
            <a:off x="6405371" y="2418588"/>
            <a:ext cx="1630680" cy="1582484"/>
          </a:xfrm>
          <a:prstGeom prst="rect">
            <a:avLst/>
          </a:prstGeom>
          <a:solidFill>
            <a:srgbClr val="FFFFFF"/>
          </a:solidFill>
          <a:ln w="12192">
            <a:solidFill>
              <a:srgbClr val="525385"/>
            </a:solidFill>
          </a:ln>
        </p:spPr>
        <p:txBody>
          <a:bodyPr vert="horz" wrap="square" lIns="0" tIns="0" rIns="0" bIns="0" rtlCol="0">
            <a:spAutoFit/>
          </a:bodyPr>
          <a:lstStyle/>
          <a:p>
            <a:pPr marL="191135" marR="183515" indent="-635" algn="ctr">
              <a:lnSpc>
                <a:spcPct val="100000"/>
              </a:lnSpc>
              <a:spcBef>
                <a:spcPts val="1015"/>
              </a:spcBef>
            </a:pPr>
            <a:r>
              <a:rPr lang="en-US" sz="1350" b="1" spc="-10" dirty="0">
                <a:latin typeface="Arial"/>
                <a:cs typeface="Arial"/>
              </a:rPr>
              <a:t>F&amp;A (Indirect) Costs:</a:t>
            </a:r>
          </a:p>
          <a:p>
            <a:pPr marL="191135" marR="183515" indent="-635" algn="ctr">
              <a:lnSpc>
                <a:spcPct val="100000"/>
              </a:lnSpc>
              <a:spcBef>
                <a:spcPts val="1015"/>
              </a:spcBef>
            </a:pPr>
            <a:r>
              <a:rPr lang="en-US" sz="1350" b="1" spc="-10" dirty="0">
                <a:latin typeface="Arial"/>
                <a:cs typeface="Arial"/>
              </a:rPr>
              <a:t>(equipment &amp; building depreciation + Plant Maintenance)</a:t>
            </a:r>
          </a:p>
        </p:txBody>
      </p:sp>
      <p:sp>
        <p:nvSpPr>
          <p:cNvPr id="8" name="object 6">
            <a:extLst>
              <a:ext uri="{FF2B5EF4-FFF2-40B4-BE49-F238E27FC236}">
                <a16:creationId xmlns:a16="http://schemas.microsoft.com/office/drawing/2014/main" id="{87199314-73E1-4758-A385-1968DA60F99F}"/>
              </a:ext>
            </a:extLst>
          </p:cNvPr>
          <p:cNvSpPr txBox="1"/>
          <p:nvPr/>
        </p:nvSpPr>
        <p:spPr>
          <a:xfrm>
            <a:off x="4055364" y="2407920"/>
            <a:ext cx="1927860" cy="1551940"/>
          </a:xfrm>
          <a:prstGeom prst="rect">
            <a:avLst/>
          </a:prstGeom>
          <a:solidFill>
            <a:srgbClr val="FFFFFF"/>
          </a:solidFill>
          <a:ln w="12192">
            <a:solidFill>
              <a:srgbClr val="525385"/>
            </a:solidFill>
          </a:ln>
        </p:spPr>
        <p:txBody>
          <a:bodyPr vert="horz" wrap="square" lIns="0" tIns="153035" rIns="0" bIns="0" rtlCol="0">
            <a:spAutoFit/>
          </a:bodyPr>
          <a:lstStyle/>
          <a:p>
            <a:pPr marL="289560" marR="282575" algn="ctr">
              <a:lnSpc>
                <a:spcPct val="100000"/>
              </a:lnSpc>
              <a:spcBef>
                <a:spcPts val="1205"/>
              </a:spcBef>
            </a:pPr>
            <a:r>
              <a:rPr sz="1350" b="1" dirty="0">
                <a:latin typeface="Arial"/>
                <a:cs typeface="Arial"/>
              </a:rPr>
              <a:t>Direct</a:t>
            </a:r>
            <a:r>
              <a:rPr sz="1350" b="1" spc="-95" dirty="0">
                <a:latin typeface="Arial"/>
                <a:cs typeface="Arial"/>
              </a:rPr>
              <a:t> </a:t>
            </a:r>
            <a:r>
              <a:rPr sz="1350" b="1" dirty="0">
                <a:latin typeface="Arial"/>
                <a:cs typeface="Arial"/>
              </a:rPr>
              <a:t>Operating </a:t>
            </a:r>
            <a:r>
              <a:rPr sz="1350" b="1" spc="-360" dirty="0">
                <a:latin typeface="Arial"/>
                <a:cs typeface="Arial"/>
              </a:rPr>
              <a:t> </a:t>
            </a:r>
            <a:r>
              <a:rPr sz="1350" b="1" dirty="0">
                <a:latin typeface="Arial"/>
                <a:cs typeface="Arial"/>
              </a:rPr>
              <a:t>Costs:</a:t>
            </a:r>
            <a:endParaRPr sz="1350">
              <a:latin typeface="Arial"/>
              <a:cs typeface="Arial"/>
            </a:endParaRPr>
          </a:p>
          <a:p>
            <a:pPr marL="266700" marR="258445" algn="ctr">
              <a:lnSpc>
                <a:spcPct val="100000"/>
              </a:lnSpc>
            </a:pPr>
            <a:r>
              <a:rPr sz="1350" b="1" dirty="0">
                <a:latin typeface="Arial"/>
                <a:cs typeface="Arial"/>
              </a:rPr>
              <a:t>Non-Labor</a:t>
            </a:r>
            <a:r>
              <a:rPr sz="1350" b="1" spc="-90" dirty="0">
                <a:latin typeface="Arial"/>
                <a:cs typeface="Arial"/>
              </a:rPr>
              <a:t> </a:t>
            </a:r>
            <a:r>
              <a:rPr sz="1350" b="1" dirty="0">
                <a:latin typeface="Arial"/>
                <a:cs typeface="Arial"/>
              </a:rPr>
              <a:t>Costs </a:t>
            </a:r>
            <a:r>
              <a:rPr sz="1350" b="1" spc="-360" dirty="0">
                <a:latin typeface="Arial"/>
                <a:cs typeface="Arial"/>
              </a:rPr>
              <a:t> </a:t>
            </a:r>
            <a:r>
              <a:rPr sz="1350" b="1" dirty="0">
                <a:latin typeface="Arial"/>
                <a:cs typeface="Arial"/>
              </a:rPr>
              <a:t>(supplies, </a:t>
            </a:r>
            <a:r>
              <a:rPr sz="1350" b="1" spc="5" dirty="0">
                <a:latin typeface="Arial"/>
                <a:cs typeface="Arial"/>
              </a:rPr>
              <a:t> </a:t>
            </a:r>
            <a:r>
              <a:rPr sz="1350" b="1" dirty="0">
                <a:latin typeface="Arial"/>
                <a:cs typeface="Arial"/>
              </a:rPr>
              <a:t>maintenance </a:t>
            </a:r>
            <a:r>
              <a:rPr sz="1350" b="1" spc="5" dirty="0">
                <a:latin typeface="Arial"/>
                <a:cs typeface="Arial"/>
              </a:rPr>
              <a:t> </a:t>
            </a:r>
            <a:r>
              <a:rPr sz="1350" b="1" dirty="0">
                <a:latin typeface="Arial"/>
                <a:cs typeface="Arial"/>
              </a:rPr>
              <a:t>contracts,</a:t>
            </a:r>
            <a:r>
              <a:rPr sz="1350" b="1" spc="-55" dirty="0">
                <a:latin typeface="Arial"/>
                <a:cs typeface="Arial"/>
              </a:rPr>
              <a:t> </a:t>
            </a:r>
            <a:r>
              <a:rPr sz="1350" b="1" dirty="0">
                <a:latin typeface="Arial"/>
                <a:cs typeface="Arial"/>
              </a:rPr>
              <a:t>etc.</a:t>
            </a:r>
            <a:r>
              <a:rPr sz="1350" b="1" spc="-40" dirty="0">
                <a:latin typeface="Arial"/>
                <a:cs typeface="Arial"/>
              </a:rPr>
              <a:t> </a:t>
            </a:r>
            <a:r>
              <a:rPr sz="1350" b="1" dirty="0">
                <a:latin typeface="Arial"/>
                <a:cs typeface="Arial"/>
              </a:rPr>
              <a:t>)</a:t>
            </a:r>
            <a:endParaRPr sz="1350">
              <a:latin typeface="Arial"/>
              <a:cs typeface="Arial"/>
            </a:endParaRPr>
          </a:p>
        </p:txBody>
      </p:sp>
      <p:sp>
        <p:nvSpPr>
          <p:cNvPr id="9" name="object 7">
            <a:extLst>
              <a:ext uri="{FF2B5EF4-FFF2-40B4-BE49-F238E27FC236}">
                <a16:creationId xmlns:a16="http://schemas.microsoft.com/office/drawing/2014/main" id="{D4491006-B1BA-469A-A75B-EC287ED3BDAA}"/>
              </a:ext>
            </a:extLst>
          </p:cNvPr>
          <p:cNvSpPr txBox="1"/>
          <p:nvPr/>
        </p:nvSpPr>
        <p:spPr>
          <a:xfrm>
            <a:off x="8645652" y="2427732"/>
            <a:ext cx="1600200" cy="1654299"/>
          </a:xfrm>
          <a:prstGeom prst="rect">
            <a:avLst/>
          </a:prstGeom>
          <a:solidFill>
            <a:srgbClr val="FFFFFF"/>
          </a:solidFill>
          <a:ln w="12192">
            <a:solidFill>
              <a:srgbClr val="525385"/>
            </a:solidFill>
          </a:ln>
        </p:spPr>
        <p:txBody>
          <a:bodyPr vert="horz" wrap="square" lIns="0" tIns="0" rIns="0" bIns="0" rtlCol="0">
            <a:spAutoFit/>
          </a:bodyPr>
          <a:lstStyle/>
          <a:p>
            <a:pPr>
              <a:lnSpc>
                <a:spcPct val="100000"/>
              </a:lnSpc>
            </a:pPr>
            <a:endParaRPr sz="1500" dirty="0">
              <a:latin typeface="Times New Roman"/>
              <a:cs typeface="Times New Roman"/>
            </a:endParaRPr>
          </a:p>
          <a:p>
            <a:pPr marL="340360" marR="334645" algn="ctr">
              <a:lnSpc>
                <a:spcPct val="100000"/>
              </a:lnSpc>
              <a:spcBef>
                <a:spcPts val="980"/>
              </a:spcBef>
            </a:pPr>
            <a:r>
              <a:rPr sz="1350" b="1" spc="-5" dirty="0">
                <a:solidFill>
                  <a:srgbClr val="626262"/>
                </a:solidFill>
                <a:latin typeface="Arial"/>
                <a:cs typeface="Arial"/>
              </a:rPr>
              <a:t>+/-</a:t>
            </a:r>
            <a:r>
              <a:rPr sz="1350" b="1" spc="-50" dirty="0">
                <a:solidFill>
                  <a:srgbClr val="626262"/>
                </a:solidFill>
                <a:latin typeface="Arial"/>
                <a:cs typeface="Arial"/>
              </a:rPr>
              <a:t> </a:t>
            </a:r>
            <a:r>
              <a:rPr sz="1350" b="1" spc="-5" dirty="0">
                <a:latin typeface="Arial"/>
                <a:cs typeface="Arial"/>
              </a:rPr>
              <a:t>Prior-year </a:t>
            </a:r>
            <a:r>
              <a:rPr sz="1350" b="1" spc="-360" dirty="0">
                <a:latin typeface="Arial"/>
                <a:cs typeface="Arial"/>
              </a:rPr>
              <a:t> </a:t>
            </a:r>
            <a:r>
              <a:rPr sz="1350" b="1" dirty="0">
                <a:latin typeface="Arial"/>
                <a:cs typeface="Arial"/>
              </a:rPr>
              <a:t>balance</a:t>
            </a:r>
            <a:endParaRPr lang="en-US" sz="1350" b="1" dirty="0">
              <a:latin typeface="Arial"/>
              <a:cs typeface="Arial"/>
            </a:endParaRPr>
          </a:p>
          <a:p>
            <a:pPr marL="340360" marR="334645" algn="ctr">
              <a:lnSpc>
                <a:spcPct val="100000"/>
              </a:lnSpc>
              <a:spcBef>
                <a:spcPts val="980"/>
              </a:spcBef>
            </a:pPr>
            <a:endParaRPr lang="en-US" sz="1350" dirty="0">
              <a:latin typeface="Arial"/>
              <a:cs typeface="Arial"/>
            </a:endParaRPr>
          </a:p>
          <a:p>
            <a:pPr marL="340360" marR="334645" algn="ctr">
              <a:lnSpc>
                <a:spcPct val="100000"/>
              </a:lnSpc>
              <a:spcBef>
                <a:spcPts val="980"/>
              </a:spcBef>
            </a:pPr>
            <a:endParaRPr lang="en-US" sz="1350" b="1" dirty="0">
              <a:latin typeface="Arial"/>
              <a:cs typeface="Arial"/>
            </a:endParaRPr>
          </a:p>
        </p:txBody>
      </p:sp>
      <p:sp>
        <p:nvSpPr>
          <p:cNvPr id="10" name="object 9">
            <a:extLst>
              <a:ext uri="{FF2B5EF4-FFF2-40B4-BE49-F238E27FC236}">
                <a16:creationId xmlns:a16="http://schemas.microsoft.com/office/drawing/2014/main" id="{96BCB685-0137-42EF-ABAD-38B220D41CEB}"/>
              </a:ext>
            </a:extLst>
          </p:cNvPr>
          <p:cNvSpPr txBox="1"/>
          <p:nvPr/>
        </p:nvSpPr>
        <p:spPr>
          <a:xfrm>
            <a:off x="1774189" y="4027991"/>
            <a:ext cx="5699125" cy="1183005"/>
          </a:xfrm>
          <a:prstGeom prst="rect">
            <a:avLst/>
          </a:prstGeom>
        </p:spPr>
        <p:txBody>
          <a:bodyPr vert="horz" wrap="square" lIns="0" tIns="133350" rIns="0" bIns="0" rtlCol="0">
            <a:spAutoFit/>
          </a:bodyPr>
          <a:lstStyle/>
          <a:p>
            <a:pPr marL="12700">
              <a:lnSpc>
                <a:spcPct val="100000"/>
              </a:lnSpc>
              <a:spcBef>
                <a:spcPts val="1050"/>
              </a:spcBef>
            </a:pPr>
            <a:r>
              <a:rPr sz="2100" b="1" spc="-5" dirty="0">
                <a:solidFill>
                  <a:srgbClr val="6F2F9F"/>
                </a:solidFill>
                <a:latin typeface="Symbol"/>
                <a:cs typeface="Symbol"/>
              </a:rPr>
              <a:t></a:t>
            </a:r>
            <a:r>
              <a:rPr sz="2100" b="1" spc="55" dirty="0">
                <a:solidFill>
                  <a:srgbClr val="6F2F9F"/>
                </a:solidFill>
                <a:latin typeface="Times New Roman"/>
                <a:cs typeface="Times New Roman"/>
              </a:rPr>
              <a:t> </a:t>
            </a:r>
            <a:r>
              <a:rPr sz="2100" b="1" spc="-10" dirty="0">
                <a:solidFill>
                  <a:srgbClr val="6F2F9F"/>
                </a:solidFill>
                <a:latin typeface="Gill Sans MT"/>
                <a:cs typeface="Gill Sans MT"/>
              </a:rPr>
              <a:t>Projected</a:t>
            </a:r>
            <a:r>
              <a:rPr sz="2100" b="1" spc="-15" dirty="0">
                <a:solidFill>
                  <a:srgbClr val="6F2F9F"/>
                </a:solidFill>
                <a:latin typeface="Gill Sans MT"/>
                <a:cs typeface="Gill Sans MT"/>
              </a:rPr>
              <a:t> </a:t>
            </a:r>
            <a:r>
              <a:rPr sz="2100" b="1" dirty="0">
                <a:solidFill>
                  <a:srgbClr val="6F2F9F"/>
                </a:solidFill>
                <a:latin typeface="Gill Sans MT"/>
                <a:cs typeface="Gill Sans MT"/>
              </a:rPr>
              <a:t>#</a:t>
            </a:r>
            <a:r>
              <a:rPr sz="2100" b="1" spc="-5" dirty="0">
                <a:solidFill>
                  <a:srgbClr val="6F2F9F"/>
                </a:solidFill>
                <a:latin typeface="Gill Sans MT"/>
                <a:cs typeface="Gill Sans MT"/>
              </a:rPr>
              <a:t> of</a:t>
            </a:r>
            <a:r>
              <a:rPr sz="2100" b="1" spc="10" dirty="0">
                <a:solidFill>
                  <a:srgbClr val="6F2F9F"/>
                </a:solidFill>
                <a:latin typeface="Gill Sans MT"/>
                <a:cs typeface="Gill Sans MT"/>
              </a:rPr>
              <a:t> </a:t>
            </a:r>
            <a:r>
              <a:rPr sz="2100" b="1" spc="-5" dirty="0">
                <a:solidFill>
                  <a:srgbClr val="6F2F9F"/>
                </a:solidFill>
                <a:latin typeface="Gill Sans MT"/>
                <a:cs typeface="Gill Sans MT"/>
              </a:rPr>
              <a:t>Goods</a:t>
            </a:r>
            <a:r>
              <a:rPr sz="2100" b="1" spc="15" dirty="0">
                <a:solidFill>
                  <a:srgbClr val="6F2F9F"/>
                </a:solidFill>
                <a:latin typeface="Gill Sans MT"/>
                <a:cs typeface="Gill Sans MT"/>
              </a:rPr>
              <a:t> </a:t>
            </a:r>
            <a:r>
              <a:rPr sz="2100" b="1" spc="-5" dirty="0">
                <a:solidFill>
                  <a:srgbClr val="6F2F9F"/>
                </a:solidFill>
                <a:latin typeface="Gill Sans MT"/>
                <a:cs typeface="Gill Sans MT"/>
              </a:rPr>
              <a:t>or</a:t>
            </a:r>
            <a:r>
              <a:rPr sz="2100" b="1" spc="-10" dirty="0">
                <a:solidFill>
                  <a:srgbClr val="6F2F9F"/>
                </a:solidFill>
                <a:latin typeface="Gill Sans MT"/>
                <a:cs typeface="Gill Sans MT"/>
              </a:rPr>
              <a:t> </a:t>
            </a:r>
            <a:r>
              <a:rPr sz="2100" b="1" spc="5" dirty="0">
                <a:solidFill>
                  <a:srgbClr val="6F2F9F"/>
                </a:solidFill>
                <a:latin typeface="Gill Sans MT"/>
                <a:cs typeface="Gill Sans MT"/>
              </a:rPr>
              <a:t>Services</a:t>
            </a:r>
            <a:r>
              <a:rPr sz="2100" b="1" dirty="0">
                <a:solidFill>
                  <a:srgbClr val="6F2F9F"/>
                </a:solidFill>
                <a:latin typeface="Gill Sans MT"/>
                <a:cs typeface="Gill Sans MT"/>
              </a:rPr>
              <a:t> </a:t>
            </a:r>
            <a:r>
              <a:rPr sz="2100" b="1" spc="-5" dirty="0">
                <a:solidFill>
                  <a:srgbClr val="6F2F9F"/>
                </a:solidFill>
                <a:latin typeface="Gill Sans MT"/>
                <a:cs typeface="Gill Sans MT"/>
              </a:rPr>
              <a:t>Sold</a:t>
            </a:r>
            <a:endParaRPr sz="2100">
              <a:latin typeface="Gill Sans MT"/>
              <a:cs typeface="Gill Sans MT"/>
            </a:endParaRPr>
          </a:p>
          <a:p>
            <a:pPr marL="28575">
              <a:lnSpc>
                <a:spcPct val="100000"/>
              </a:lnSpc>
              <a:spcBef>
                <a:spcPts val="944"/>
              </a:spcBef>
            </a:pPr>
            <a:r>
              <a:rPr sz="2100" b="1" dirty="0">
                <a:solidFill>
                  <a:srgbClr val="626262"/>
                </a:solidFill>
                <a:latin typeface="Gill Sans MT"/>
                <a:cs typeface="Gill Sans MT"/>
              </a:rPr>
              <a:t>=</a:t>
            </a:r>
            <a:r>
              <a:rPr sz="2100" b="1" spc="-204" dirty="0">
                <a:solidFill>
                  <a:srgbClr val="626262"/>
                </a:solidFill>
                <a:latin typeface="Gill Sans MT"/>
                <a:cs typeface="Gill Sans MT"/>
              </a:rPr>
              <a:t> </a:t>
            </a:r>
            <a:r>
              <a:rPr sz="2100" b="1" spc="5" dirty="0">
                <a:solidFill>
                  <a:srgbClr val="626262"/>
                </a:solidFill>
                <a:latin typeface="Gill Sans MT"/>
                <a:cs typeface="Gill Sans MT"/>
              </a:rPr>
              <a:t>“</a:t>
            </a:r>
            <a:r>
              <a:rPr sz="2100" b="1" dirty="0">
                <a:solidFill>
                  <a:srgbClr val="626262"/>
                </a:solidFill>
                <a:latin typeface="Gill Sans MT"/>
                <a:cs typeface="Gill Sans MT"/>
              </a:rPr>
              <a:t>Ca</a:t>
            </a:r>
            <a:r>
              <a:rPr sz="2100" b="1" spc="-5" dirty="0">
                <a:solidFill>
                  <a:srgbClr val="626262"/>
                </a:solidFill>
                <a:latin typeface="Gill Sans MT"/>
                <a:cs typeface="Gill Sans MT"/>
              </a:rPr>
              <a:t>l</a:t>
            </a:r>
            <a:r>
              <a:rPr sz="2100" b="1" spc="5" dirty="0">
                <a:solidFill>
                  <a:srgbClr val="626262"/>
                </a:solidFill>
                <a:latin typeface="Gill Sans MT"/>
                <a:cs typeface="Gill Sans MT"/>
              </a:rPr>
              <a:t>c</a:t>
            </a:r>
            <a:r>
              <a:rPr sz="2100" b="1" dirty="0">
                <a:solidFill>
                  <a:srgbClr val="626262"/>
                </a:solidFill>
                <a:latin typeface="Gill Sans MT"/>
                <a:cs typeface="Gill Sans MT"/>
              </a:rPr>
              <a:t>u</a:t>
            </a:r>
            <a:r>
              <a:rPr sz="2100" b="1" spc="-10" dirty="0">
                <a:solidFill>
                  <a:srgbClr val="626262"/>
                </a:solidFill>
                <a:latin typeface="Gill Sans MT"/>
                <a:cs typeface="Gill Sans MT"/>
              </a:rPr>
              <a:t>l</a:t>
            </a:r>
            <a:r>
              <a:rPr sz="2100" b="1" dirty="0">
                <a:solidFill>
                  <a:srgbClr val="626262"/>
                </a:solidFill>
                <a:latin typeface="Gill Sans MT"/>
                <a:cs typeface="Gill Sans MT"/>
              </a:rPr>
              <a:t>at</a:t>
            </a:r>
            <a:r>
              <a:rPr sz="2100" b="1" spc="5" dirty="0">
                <a:solidFill>
                  <a:srgbClr val="626262"/>
                </a:solidFill>
                <a:latin typeface="Gill Sans MT"/>
                <a:cs typeface="Gill Sans MT"/>
              </a:rPr>
              <a:t>e</a:t>
            </a:r>
            <a:r>
              <a:rPr sz="2100" b="1" dirty="0">
                <a:solidFill>
                  <a:srgbClr val="626262"/>
                </a:solidFill>
                <a:latin typeface="Gill Sans MT"/>
                <a:cs typeface="Gill Sans MT"/>
              </a:rPr>
              <a:t>d”</a:t>
            </a:r>
            <a:r>
              <a:rPr sz="2100" b="1" spc="10" dirty="0">
                <a:solidFill>
                  <a:srgbClr val="626262"/>
                </a:solidFill>
                <a:latin typeface="Gill Sans MT"/>
                <a:cs typeface="Gill Sans MT"/>
              </a:rPr>
              <a:t> </a:t>
            </a:r>
            <a:r>
              <a:rPr sz="2100" b="1" spc="-10" dirty="0">
                <a:solidFill>
                  <a:srgbClr val="626262"/>
                </a:solidFill>
                <a:latin typeface="Gill Sans MT"/>
                <a:cs typeface="Gill Sans MT"/>
              </a:rPr>
              <a:t>R</a:t>
            </a:r>
            <a:r>
              <a:rPr sz="2100" b="1" dirty="0">
                <a:solidFill>
                  <a:srgbClr val="626262"/>
                </a:solidFill>
                <a:latin typeface="Gill Sans MT"/>
                <a:cs typeface="Gill Sans MT"/>
              </a:rPr>
              <a:t>ate</a:t>
            </a:r>
            <a:r>
              <a:rPr sz="2100" b="1" spc="20" dirty="0">
                <a:solidFill>
                  <a:srgbClr val="626262"/>
                </a:solidFill>
                <a:latin typeface="Gill Sans MT"/>
                <a:cs typeface="Gill Sans MT"/>
              </a:rPr>
              <a:t> </a:t>
            </a:r>
            <a:r>
              <a:rPr sz="2100" b="1" dirty="0">
                <a:solidFill>
                  <a:srgbClr val="626262"/>
                </a:solidFill>
                <a:latin typeface="Gill Sans MT"/>
                <a:cs typeface="Gill Sans MT"/>
              </a:rPr>
              <a:t>per</a:t>
            </a:r>
            <a:r>
              <a:rPr sz="2100" b="1" spc="-5" dirty="0">
                <a:solidFill>
                  <a:srgbClr val="626262"/>
                </a:solidFill>
                <a:latin typeface="Gill Sans MT"/>
                <a:cs typeface="Gill Sans MT"/>
              </a:rPr>
              <a:t> Un</a:t>
            </a:r>
            <a:r>
              <a:rPr sz="2100" b="1" spc="-10" dirty="0">
                <a:solidFill>
                  <a:srgbClr val="626262"/>
                </a:solidFill>
                <a:latin typeface="Gill Sans MT"/>
                <a:cs typeface="Gill Sans MT"/>
              </a:rPr>
              <a:t>i</a:t>
            </a:r>
            <a:r>
              <a:rPr sz="2100" b="1" dirty="0">
                <a:solidFill>
                  <a:srgbClr val="626262"/>
                </a:solidFill>
                <a:latin typeface="Gill Sans MT"/>
                <a:cs typeface="Gill Sans MT"/>
              </a:rPr>
              <a:t>t</a:t>
            </a:r>
            <a:endParaRPr sz="2100">
              <a:latin typeface="Gill Sans MT"/>
              <a:cs typeface="Gill Sans MT"/>
            </a:endParaRPr>
          </a:p>
          <a:p>
            <a:pPr marL="219075">
              <a:lnSpc>
                <a:spcPct val="100000"/>
              </a:lnSpc>
              <a:spcBef>
                <a:spcPts val="15"/>
              </a:spcBef>
            </a:pPr>
            <a:r>
              <a:rPr sz="1800" b="1" dirty="0">
                <a:solidFill>
                  <a:srgbClr val="626262"/>
                </a:solidFill>
                <a:latin typeface="Gill Sans MT"/>
                <a:cs typeface="Gill Sans MT"/>
              </a:rPr>
              <a:t>(m</a:t>
            </a:r>
            <a:r>
              <a:rPr sz="1800" b="1" spc="-70" dirty="0">
                <a:solidFill>
                  <a:srgbClr val="626262"/>
                </a:solidFill>
                <a:latin typeface="Gill Sans MT"/>
                <a:cs typeface="Gill Sans MT"/>
              </a:rPr>
              <a:t>a</a:t>
            </a:r>
            <a:r>
              <a:rPr sz="1800" b="1" dirty="0">
                <a:solidFill>
                  <a:srgbClr val="626262"/>
                </a:solidFill>
                <a:latin typeface="Gill Sans MT"/>
                <a:cs typeface="Gill Sans MT"/>
              </a:rPr>
              <a:t>y</a:t>
            </a:r>
            <a:r>
              <a:rPr sz="1800" b="1" spc="-25" dirty="0">
                <a:solidFill>
                  <a:srgbClr val="626262"/>
                </a:solidFill>
                <a:latin typeface="Gill Sans MT"/>
                <a:cs typeface="Gill Sans MT"/>
              </a:rPr>
              <a:t> </a:t>
            </a:r>
            <a:r>
              <a:rPr sz="1800" b="1" spc="-10" dirty="0">
                <a:solidFill>
                  <a:srgbClr val="626262"/>
                </a:solidFill>
                <a:latin typeface="Gill Sans MT"/>
                <a:cs typeface="Gill Sans MT"/>
              </a:rPr>
              <a:t>n</a:t>
            </a:r>
            <a:r>
              <a:rPr sz="1800" b="1" spc="-5" dirty="0">
                <a:solidFill>
                  <a:srgbClr val="626262"/>
                </a:solidFill>
                <a:latin typeface="Gill Sans MT"/>
                <a:cs typeface="Gill Sans MT"/>
              </a:rPr>
              <a:t>o</a:t>
            </a:r>
            <a:r>
              <a:rPr sz="1800" b="1" dirty="0">
                <a:solidFill>
                  <a:srgbClr val="626262"/>
                </a:solidFill>
                <a:latin typeface="Gill Sans MT"/>
                <a:cs typeface="Gill Sans MT"/>
              </a:rPr>
              <a:t>t</a:t>
            </a:r>
            <a:r>
              <a:rPr sz="1800" b="1" spc="5" dirty="0">
                <a:solidFill>
                  <a:srgbClr val="626262"/>
                </a:solidFill>
                <a:latin typeface="Gill Sans MT"/>
                <a:cs typeface="Gill Sans MT"/>
              </a:rPr>
              <a:t> </a:t>
            </a:r>
            <a:r>
              <a:rPr sz="1800" b="1" spc="-10" dirty="0">
                <a:solidFill>
                  <a:srgbClr val="626262"/>
                </a:solidFill>
                <a:latin typeface="Gill Sans MT"/>
                <a:cs typeface="Gill Sans MT"/>
              </a:rPr>
              <a:t>b</a:t>
            </a:r>
            <a:r>
              <a:rPr sz="1800" b="1" dirty="0">
                <a:solidFill>
                  <a:srgbClr val="626262"/>
                </a:solidFill>
                <a:latin typeface="Gill Sans MT"/>
                <a:cs typeface="Gill Sans MT"/>
              </a:rPr>
              <a:t>e</a:t>
            </a:r>
            <a:r>
              <a:rPr sz="1800" b="1" spc="5" dirty="0">
                <a:solidFill>
                  <a:srgbClr val="626262"/>
                </a:solidFill>
                <a:latin typeface="Gill Sans MT"/>
                <a:cs typeface="Gill Sans MT"/>
              </a:rPr>
              <a:t> </a:t>
            </a:r>
            <a:r>
              <a:rPr sz="1800" b="1" dirty="0">
                <a:solidFill>
                  <a:srgbClr val="626262"/>
                </a:solidFill>
                <a:latin typeface="Gill Sans MT"/>
                <a:cs typeface="Gill Sans MT"/>
              </a:rPr>
              <a:t>t</a:t>
            </a:r>
            <a:r>
              <a:rPr sz="1800" b="1" spc="-10" dirty="0">
                <a:solidFill>
                  <a:srgbClr val="626262"/>
                </a:solidFill>
                <a:latin typeface="Gill Sans MT"/>
                <a:cs typeface="Gill Sans MT"/>
              </a:rPr>
              <a:t>h</a:t>
            </a:r>
            <a:r>
              <a:rPr sz="1800" b="1" dirty="0">
                <a:solidFill>
                  <a:srgbClr val="626262"/>
                </a:solidFill>
                <a:latin typeface="Gill Sans MT"/>
                <a:cs typeface="Gill Sans MT"/>
              </a:rPr>
              <a:t>e</a:t>
            </a:r>
            <a:r>
              <a:rPr sz="1800" b="1" spc="-20" dirty="0">
                <a:solidFill>
                  <a:srgbClr val="626262"/>
                </a:solidFill>
                <a:latin typeface="Gill Sans MT"/>
                <a:cs typeface="Gill Sans MT"/>
              </a:rPr>
              <a:t> </a:t>
            </a:r>
            <a:r>
              <a:rPr sz="1800" b="1" spc="-5" dirty="0">
                <a:solidFill>
                  <a:srgbClr val="626262"/>
                </a:solidFill>
                <a:latin typeface="Gill Sans MT"/>
                <a:cs typeface="Gill Sans MT"/>
              </a:rPr>
              <a:t>s</a:t>
            </a:r>
            <a:r>
              <a:rPr sz="1800" b="1" dirty="0">
                <a:solidFill>
                  <a:srgbClr val="626262"/>
                </a:solidFill>
                <a:latin typeface="Gill Sans MT"/>
                <a:cs typeface="Gill Sans MT"/>
              </a:rPr>
              <a:t>ame</a:t>
            </a:r>
            <a:r>
              <a:rPr sz="1800" b="1" spc="-20" dirty="0">
                <a:solidFill>
                  <a:srgbClr val="626262"/>
                </a:solidFill>
                <a:latin typeface="Gill Sans MT"/>
                <a:cs typeface="Gill Sans MT"/>
              </a:rPr>
              <a:t> </a:t>
            </a:r>
            <a:r>
              <a:rPr sz="1800" b="1" dirty="0">
                <a:solidFill>
                  <a:srgbClr val="626262"/>
                </a:solidFill>
                <a:latin typeface="Gill Sans MT"/>
                <a:cs typeface="Gill Sans MT"/>
              </a:rPr>
              <a:t>as</a:t>
            </a:r>
            <a:r>
              <a:rPr sz="1800" b="1" spc="-20" dirty="0">
                <a:solidFill>
                  <a:srgbClr val="626262"/>
                </a:solidFill>
                <a:latin typeface="Gill Sans MT"/>
                <a:cs typeface="Gill Sans MT"/>
              </a:rPr>
              <a:t> </a:t>
            </a:r>
            <a:r>
              <a:rPr sz="1800" b="1" dirty="0">
                <a:solidFill>
                  <a:srgbClr val="626262"/>
                </a:solidFill>
                <a:latin typeface="Gill Sans MT"/>
                <a:cs typeface="Gill Sans MT"/>
              </a:rPr>
              <a:t>t</a:t>
            </a:r>
            <a:r>
              <a:rPr sz="1800" b="1" spc="-10" dirty="0">
                <a:solidFill>
                  <a:srgbClr val="626262"/>
                </a:solidFill>
                <a:latin typeface="Gill Sans MT"/>
                <a:cs typeface="Gill Sans MT"/>
              </a:rPr>
              <a:t>h</a:t>
            </a:r>
            <a:r>
              <a:rPr sz="1800" b="1" dirty="0">
                <a:solidFill>
                  <a:srgbClr val="626262"/>
                </a:solidFill>
                <a:latin typeface="Gill Sans MT"/>
                <a:cs typeface="Gill Sans MT"/>
              </a:rPr>
              <a:t>e</a:t>
            </a:r>
            <a:r>
              <a:rPr sz="1800" b="1" spc="-190" dirty="0">
                <a:solidFill>
                  <a:srgbClr val="626262"/>
                </a:solidFill>
                <a:latin typeface="Gill Sans MT"/>
                <a:cs typeface="Gill Sans MT"/>
              </a:rPr>
              <a:t> </a:t>
            </a:r>
            <a:r>
              <a:rPr sz="1800" b="1" spc="-5" dirty="0">
                <a:solidFill>
                  <a:srgbClr val="626262"/>
                </a:solidFill>
                <a:latin typeface="Gill Sans MT"/>
                <a:cs typeface="Gill Sans MT"/>
              </a:rPr>
              <a:t>A</a:t>
            </a:r>
            <a:r>
              <a:rPr sz="1800" b="1" dirty="0">
                <a:solidFill>
                  <a:srgbClr val="626262"/>
                </a:solidFill>
                <a:latin typeface="Gill Sans MT"/>
                <a:cs typeface="Gill Sans MT"/>
              </a:rPr>
              <a:t>ct</a:t>
            </a:r>
            <a:r>
              <a:rPr sz="1800" b="1" spc="-10" dirty="0">
                <a:solidFill>
                  <a:srgbClr val="626262"/>
                </a:solidFill>
                <a:latin typeface="Gill Sans MT"/>
                <a:cs typeface="Gill Sans MT"/>
              </a:rPr>
              <a:t>u</a:t>
            </a:r>
            <a:r>
              <a:rPr sz="1800" b="1" dirty="0">
                <a:solidFill>
                  <a:srgbClr val="626262"/>
                </a:solidFill>
                <a:latin typeface="Gill Sans MT"/>
                <a:cs typeface="Gill Sans MT"/>
              </a:rPr>
              <a:t>al</a:t>
            </a:r>
            <a:r>
              <a:rPr sz="1800" b="1" spc="-15" dirty="0">
                <a:solidFill>
                  <a:srgbClr val="626262"/>
                </a:solidFill>
                <a:latin typeface="Gill Sans MT"/>
                <a:cs typeface="Gill Sans MT"/>
              </a:rPr>
              <a:t> </a:t>
            </a:r>
            <a:r>
              <a:rPr sz="1800" b="1" spc="5" dirty="0">
                <a:solidFill>
                  <a:srgbClr val="626262"/>
                </a:solidFill>
                <a:latin typeface="Gill Sans MT"/>
                <a:cs typeface="Gill Sans MT"/>
              </a:rPr>
              <a:t>R</a:t>
            </a:r>
            <a:r>
              <a:rPr sz="1800" b="1" dirty="0">
                <a:solidFill>
                  <a:srgbClr val="626262"/>
                </a:solidFill>
                <a:latin typeface="Gill Sans MT"/>
                <a:cs typeface="Gill Sans MT"/>
              </a:rPr>
              <a:t>ec</a:t>
            </a:r>
            <a:r>
              <a:rPr sz="1800" b="1" spc="-10" dirty="0">
                <a:solidFill>
                  <a:srgbClr val="626262"/>
                </a:solidFill>
                <a:latin typeface="Gill Sans MT"/>
                <a:cs typeface="Gill Sans MT"/>
              </a:rPr>
              <a:t>h</a:t>
            </a:r>
            <a:r>
              <a:rPr sz="1800" b="1" dirty="0">
                <a:solidFill>
                  <a:srgbClr val="626262"/>
                </a:solidFill>
                <a:latin typeface="Gill Sans MT"/>
                <a:cs typeface="Gill Sans MT"/>
              </a:rPr>
              <a:t>a</a:t>
            </a:r>
            <a:r>
              <a:rPr sz="1800" b="1" spc="-5" dirty="0">
                <a:solidFill>
                  <a:srgbClr val="626262"/>
                </a:solidFill>
                <a:latin typeface="Gill Sans MT"/>
                <a:cs typeface="Gill Sans MT"/>
              </a:rPr>
              <a:t>r</a:t>
            </a:r>
            <a:r>
              <a:rPr sz="1800" b="1" spc="-30" dirty="0">
                <a:solidFill>
                  <a:srgbClr val="626262"/>
                </a:solidFill>
                <a:latin typeface="Gill Sans MT"/>
                <a:cs typeface="Gill Sans MT"/>
              </a:rPr>
              <a:t>g</a:t>
            </a:r>
            <a:r>
              <a:rPr sz="1800" b="1" dirty="0">
                <a:solidFill>
                  <a:srgbClr val="626262"/>
                </a:solidFill>
                <a:latin typeface="Gill Sans MT"/>
                <a:cs typeface="Gill Sans MT"/>
              </a:rPr>
              <a:t>e</a:t>
            </a:r>
            <a:r>
              <a:rPr sz="1800" b="1" spc="-20" dirty="0">
                <a:solidFill>
                  <a:srgbClr val="626262"/>
                </a:solidFill>
                <a:latin typeface="Gill Sans MT"/>
                <a:cs typeface="Gill Sans MT"/>
              </a:rPr>
              <a:t> </a:t>
            </a:r>
            <a:r>
              <a:rPr sz="1800" b="1" spc="5" dirty="0">
                <a:solidFill>
                  <a:srgbClr val="626262"/>
                </a:solidFill>
                <a:latin typeface="Gill Sans MT"/>
                <a:cs typeface="Gill Sans MT"/>
              </a:rPr>
              <a:t>R</a:t>
            </a:r>
            <a:r>
              <a:rPr sz="1800" b="1" dirty="0">
                <a:solidFill>
                  <a:srgbClr val="626262"/>
                </a:solidFill>
                <a:latin typeface="Gill Sans MT"/>
                <a:cs typeface="Gill Sans MT"/>
              </a:rPr>
              <a:t>ate)</a:t>
            </a:r>
            <a:endParaRPr sz="1800">
              <a:latin typeface="Gill Sans MT"/>
              <a:cs typeface="Gill Sans MT"/>
            </a:endParaRPr>
          </a:p>
        </p:txBody>
      </p:sp>
      <p:pic>
        <p:nvPicPr>
          <p:cNvPr id="11" name="Picture 10">
            <a:extLst>
              <a:ext uri="{FF2B5EF4-FFF2-40B4-BE49-F238E27FC236}">
                <a16:creationId xmlns:a16="http://schemas.microsoft.com/office/drawing/2014/main" id="{F80E8E1E-602D-4563-A84C-C92E64D7DB3A}"/>
              </a:ext>
            </a:extLst>
          </p:cNvPr>
          <p:cNvPicPr>
            <a:picLocks noChangeAspect="1"/>
          </p:cNvPicPr>
          <p:nvPr/>
        </p:nvPicPr>
        <p:blipFill>
          <a:blip r:embed="rId3"/>
          <a:stretch>
            <a:fillRect/>
          </a:stretch>
        </p:blipFill>
        <p:spPr>
          <a:xfrm>
            <a:off x="6041884" y="3246104"/>
            <a:ext cx="304826" cy="365792"/>
          </a:xfrm>
          <a:prstGeom prst="rect">
            <a:avLst/>
          </a:prstGeom>
        </p:spPr>
      </p:pic>
      <p:pic>
        <p:nvPicPr>
          <p:cNvPr id="12" name="Picture 11">
            <a:extLst>
              <a:ext uri="{FF2B5EF4-FFF2-40B4-BE49-F238E27FC236}">
                <a16:creationId xmlns:a16="http://schemas.microsoft.com/office/drawing/2014/main" id="{0381010F-94FB-4D0A-8D80-2E451240235F}"/>
              </a:ext>
            </a:extLst>
          </p:cNvPr>
          <p:cNvPicPr>
            <a:picLocks noChangeAspect="1"/>
          </p:cNvPicPr>
          <p:nvPr/>
        </p:nvPicPr>
        <p:blipFill>
          <a:blip r:embed="rId3"/>
          <a:stretch>
            <a:fillRect/>
          </a:stretch>
        </p:blipFill>
        <p:spPr>
          <a:xfrm>
            <a:off x="3587264" y="3242856"/>
            <a:ext cx="304826" cy="365792"/>
          </a:xfrm>
          <a:prstGeom prst="rect">
            <a:avLst/>
          </a:prstGeom>
        </p:spPr>
      </p:pic>
      <p:pic>
        <p:nvPicPr>
          <p:cNvPr id="13" name="Picture 12">
            <a:extLst>
              <a:ext uri="{FF2B5EF4-FFF2-40B4-BE49-F238E27FC236}">
                <a16:creationId xmlns:a16="http://schemas.microsoft.com/office/drawing/2014/main" id="{951CF97B-4D6C-4D26-8FB3-A84064C92317}"/>
              </a:ext>
            </a:extLst>
          </p:cNvPr>
          <p:cNvPicPr>
            <a:picLocks noChangeAspect="1"/>
          </p:cNvPicPr>
          <p:nvPr/>
        </p:nvPicPr>
        <p:blipFill>
          <a:blip r:embed="rId3"/>
          <a:stretch>
            <a:fillRect/>
          </a:stretch>
        </p:blipFill>
        <p:spPr>
          <a:xfrm>
            <a:off x="8165762" y="3239608"/>
            <a:ext cx="304826" cy="365792"/>
          </a:xfrm>
          <a:prstGeom prst="rect">
            <a:avLst/>
          </a:prstGeom>
        </p:spPr>
      </p:pic>
      <p:pic>
        <p:nvPicPr>
          <p:cNvPr id="3" name="Picture 2">
            <a:extLst>
              <a:ext uri="{FF2B5EF4-FFF2-40B4-BE49-F238E27FC236}">
                <a16:creationId xmlns:a16="http://schemas.microsoft.com/office/drawing/2014/main" id="{DBE33EEA-BF75-4388-AF76-B687FD2EAF06}"/>
              </a:ext>
            </a:extLst>
          </p:cNvPr>
          <p:cNvPicPr>
            <a:picLocks noChangeAspect="1"/>
          </p:cNvPicPr>
          <p:nvPr/>
        </p:nvPicPr>
        <p:blipFill>
          <a:blip r:embed="rId4"/>
          <a:stretch>
            <a:fillRect/>
          </a:stretch>
        </p:blipFill>
        <p:spPr>
          <a:xfrm>
            <a:off x="3225898" y="1748229"/>
            <a:ext cx="3048264" cy="646232"/>
          </a:xfrm>
          <a:prstGeom prst="rect">
            <a:avLst/>
          </a:prstGeom>
        </p:spPr>
      </p:pic>
    </p:spTree>
    <p:extLst>
      <p:ext uri="{BB962C8B-B14F-4D97-AF65-F5344CB8AC3E}">
        <p14:creationId xmlns:p14="http://schemas.microsoft.com/office/powerpoint/2010/main" val="2974249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tLang="en-US" dirty="0"/>
              <a:t>EXAMPLE </a:t>
            </a:r>
            <a:r>
              <a:rPr lang="en-US" altLang="en-US" dirty="0" smtClean="0"/>
              <a:t>1: </a:t>
            </a:r>
            <a:r>
              <a:rPr lang="en-US" altLang="en-US" dirty="0"/>
              <a:t>Machine Shop</a:t>
            </a:r>
          </a:p>
          <a:p>
            <a:endParaRPr lang="en-US" dirty="0"/>
          </a:p>
          <a:p>
            <a:endParaRPr lang="en-US" dirty="0"/>
          </a:p>
        </p:txBody>
      </p:sp>
      <p:sp>
        <p:nvSpPr>
          <p:cNvPr id="5" name="Footer Placeholder 4"/>
          <p:cNvSpPr>
            <a:spLocks noGrp="1"/>
          </p:cNvSpPr>
          <p:nvPr>
            <p:ph type="ftr" sz="quarter" idx="11"/>
          </p:nvPr>
        </p:nvSpPr>
        <p:spPr>
          <a:xfrm>
            <a:off x="3125176" y="6457304"/>
            <a:ext cx="5941647" cy="365125"/>
          </a:xfrm>
        </p:spPr>
        <p:txBody>
          <a:bodyPr/>
          <a:lstStyle/>
          <a:p>
            <a:r>
              <a:rPr lang="en-US">
                <a:solidFill>
                  <a:schemeClr val="tx1"/>
                </a:solidFill>
              </a:rPr>
              <a:t>© Georgia Institute of Technology 2020</a:t>
            </a:r>
          </a:p>
        </p:txBody>
      </p:sp>
      <p:sp>
        <p:nvSpPr>
          <p:cNvPr id="4" name="Title 3"/>
          <p:cNvSpPr>
            <a:spLocks noGrp="1"/>
          </p:cNvSpPr>
          <p:nvPr>
            <p:ph type="title"/>
          </p:nvPr>
        </p:nvSpPr>
        <p:spPr/>
        <p:txBody>
          <a:bodyPr>
            <a:normAutofit/>
          </a:bodyPr>
          <a:lstStyle/>
          <a:p>
            <a:r>
              <a:rPr lang="en-US" altLang="en-US" sz="4400" dirty="0"/>
              <a:t>Determining Charge Rates </a:t>
            </a:r>
            <a:endParaRPr lang="en-US" sz="4400" dirty="0"/>
          </a:p>
        </p:txBody>
      </p:sp>
      <p:grpSp>
        <p:nvGrpSpPr>
          <p:cNvPr id="10" name="Group 3">
            <a:extLst>
              <a:ext uri="{FF2B5EF4-FFF2-40B4-BE49-F238E27FC236}">
                <a16:creationId xmlns:a16="http://schemas.microsoft.com/office/drawing/2014/main" id="{0BBF885B-8C0B-417C-A384-9824CE7BAC93}"/>
              </a:ext>
            </a:extLst>
          </p:cNvPr>
          <p:cNvGrpSpPr>
            <a:grpSpLocks noChangeAspect="1"/>
          </p:cNvGrpSpPr>
          <p:nvPr/>
        </p:nvGrpSpPr>
        <p:grpSpPr bwMode="auto">
          <a:xfrm>
            <a:off x="433388" y="1604963"/>
            <a:ext cx="11837988" cy="4856162"/>
            <a:chOff x="273" y="1011"/>
            <a:chExt cx="7457" cy="3059"/>
          </a:xfrm>
        </p:grpSpPr>
        <p:sp>
          <p:nvSpPr>
            <p:cNvPr id="11" name="AutoShape 2">
              <a:extLst>
                <a:ext uri="{FF2B5EF4-FFF2-40B4-BE49-F238E27FC236}">
                  <a16:creationId xmlns:a16="http://schemas.microsoft.com/office/drawing/2014/main" id="{66C56480-45E4-4514-A636-6C9219172BCE}"/>
                </a:ext>
              </a:extLst>
            </p:cNvPr>
            <p:cNvSpPr>
              <a:spLocks noChangeAspect="1" noChangeArrowheads="1" noTextEdit="1"/>
            </p:cNvSpPr>
            <p:nvPr/>
          </p:nvSpPr>
          <p:spPr bwMode="auto">
            <a:xfrm>
              <a:off x="306" y="1011"/>
              <a:ext cx="7424"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204">
              <a:extLst>
                <a:ext uri="{FF2B5EF4-FFF2-40B4-BE49-F238E27FC236}">
                  <a16:creationId xmlns:a16="http://schemas.microsoft.com/office/drawing/2014/main" id="{7A454785-3565-4B1C-855E-E6944F125191}"/>
                </a:ext>
              </a:extLst>
            </p:cNvPr>
            <p:cNvGrpSpPr>
              <a:grpSpLocks/>
            </p:cNvGrpSpPr>
            <p:nvPr/>
          </p:nvGrpSpPr>
          <p:grpSpPr bwMode="auto">
            <a:xfrm>
              <a:off x="273" y="1011"/>
              <a:ext cx="5267" cy="1071"/>
              <a:chOff x="273" y="1011"/>
              <a:chExt cx="5267" cy="1071"/>
            </a:xfrm>
          </p:grpSpPr>
          <p:sp>
            <p:nvSpPr>
              <p:cNvPr id="1578" name="Rectangle 4">
                <a:extLst>
                  <a:ext uri="{FF2B5EF4-FFF2-40B4-BE49-F238E27FC236}">
                    <a16:creationId xmlns:a16="http://schemas.microsoft.com/office/drawing/2014/main" id="{6972F480-AD2A-4BBD-ABAE-7D5BF8C78AE0}"/>
                  </a:ext>
                </a:extLst>
              </p:cNvPr>
              <p:cNvSpPr>
                <a:spLocks noChangeArrowheads="1"/>
              </p:cNvSpPr>
              <p:nvPr/>
            </p:nvSpPr>
            <p:spPr bwMode="auto">
              <a:xfrm>
                <a:off x="315" y="1016"/>
                <a:ext cx="5185" cy="17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Rectangle 5">
                <a:extLst>
                  <a:ext uri="{FF2B5EF4-FFF2-40B4-BE49-F238E27FC236}">
                    <a16:creationId xmlns:a16="http://schemas.microsoft.com/office/drawing/2014/main" id="{51AED1FA-1400-4858-A89C-B08088F779E2}"/>
                  </a:ext>
                </a:extLst>
              </p:cNvPr>
              <p:cNvSpPr>
                <a:spLocks noChangeArrowheads="1"/>
              </p:cNvSpPr>
              <p:nvPr/>
            </p:nvSpPr>
            <p:spPr bwMode="auto">
              <a:xfrm>
                <a:off x="315" y="1016"/>
                <a:ext cx="5185" cy="16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Rectangle 6">
                <a:extLst>
                  <a:ext uri="{FF2B5EF4-FFF2-40B4-BE49-F238E27FC236}">
                    <a16:creationId xmlns:a16="http://schemas.microsoft.com/office/drawing/2014/main" id="{54A04E4B-90A9-4C34-AF45-EC16B0234B82}"/>
                  </a:ext>
                </a:extLst>
              </p:cNvPr>
              <p:cNvSpPr>
                <a:spLocks noChangeArrowheads="1"/>
              </p:cNvSpPr>
              <p:nvPr/>
            </p:nvSpPr>
            <p:spPr bwMode="auto">
              <a:xfrm>
                <a:off x="339" y="1020"/>
                <a:ext cx="57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Service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1" name="Rectangle 7">
                <a:extLst>
                  <a:ext uri="{FF2B5EF4-FFF2-40B4-BE49-F238E27FC236}">
                    <a16:creationId xmlns:a16="http://schemas.microsoft.com/office/drawing/2014/main" id="{AAF2B17A-8C0C-4212-87E6-6B476037FCAC}"/>
                  </a:ext>
                </a:extLst>
              </p:cNvPr>
              <p:cNvSpPr>
                <a:spLocks noChangeArrowheads="1"/>
              </p:cNvSpPr>
              <p:nvPr/>
            </p:nvSpPr>
            <p:spPr bwMode="auto">
              <a:xfrm>
                <a:off x="814" y="1020"/>
                <a:ext cx="12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2" name="Rectangle 8">
                <a:extLst>
                  <a:ext uri="{FF2B5EF4-FFF2-40B4-BE49-F238E27FC236}">
                    <a16:creationId xmlns:a16="http://schemas.microsoft.com/office/drawing/2014/main" id="{CC84A257-5A8B-444C-ADB9-20D0B30C726F}"/>
                  </a:ext>
                </a:extLst>
              </p:cNvPr>
              <p:cNvSpPr>
                <a:spLocks noChangeArrowheads="1"/>
              </p:cNvSpPr>
              <p:nvPr/>
            </p:nvSpPr>
            <p:spPr bwMode="auto">
              <a:xfrm>
                <a:off x="855" y="1020"/>
                <a:ext cx="54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3" name="Rectangle 9">
                <a:extLst>
                  <a:ext uri="{FF2B5EF4-FFF2-40B4-BE49-F238E27FC236}">
                    <a16:creationId xmlns:a16="http://schemas.microsoft.com/office/drawing/2014/main" id="{4162FEDA-5BC6-4387-90DB-A58F9B97CB20}"/>
                  </a:ext>
                </a:extLst>
              </p:cNvPr>
              <p:cNvSpPr>
                <a:spLocks noChangeArrowheads="1"/>
              </p:cNvSpPr>
              <p:nvPr/>
            </p:nvSpPr>
            <p:spPr bwMode="auto">
              <a:xfrm>
                <a:off x="1299" y="1020"/>
                <a:ext cx="12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4" name="Rectangle 10">
                <a:extLst>
                  <a:ext uri="{FF2B5EF4-FFF2-40B4-BE49-F238E27FC236}">
                    <a16:creationId xmlns:a16="http://schemas.microsoft.com/office/drawing/2014/main" id="{2170F435-59B3-493A-B927-3618AAECCD23}"/>
                  </a:ext>
                </a:extLst>
              </p:cNvPr>
              <p:cNvSpPr>
                <a:spLocks noChangeArrowheads="1"/>
              </p:cNvSpPr>
              <p:nvPr/>
            </p:nvSpPr>
            <p:spPr bwMode="auto">
              <a:xfrm>
                <a:off x="1340" y="1020"/>
                <a:ext cx="13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5" name="Rectangle 11">
                <a:extLst>
                  <a:ext uri="{FF2B5EF4-FFF2-40B4-BE49-F238E27FC236}">
                    <a16:creationId xmlns:a16="http://schemas.microsoft.com/office/drawing/2014/main" id="{79554586-0680-4363-BD51-A4A062E580B8}"/>
                  </a:ext>
                </a:extLst>
              </p:cNvPr>
              <p:cNvSpPr>
                <a:spLocks noChangeArrowheads="1"/>
              </p:cNvSpPr>
              <p:nvPr/>
            </p:nvSpPr>
            <p:spPr bwMode="auto">
              <a:xfrm>
                <a:off x="1389" y="1020"/>
                <a:ext cx="12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1F3763"/>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6" name="Rectangle 12">
                <a:extLst>
                  <a:ext uri="{FF2B5EF4-FFF2-40B4-BE49-F238E27FC236}">
                    <a16:creationId xmlns:a16="http://schemas.microsoft.com/office/drawing/2014/main" id="{CA9C44B8-9BC3-4193-BAF9-8BFEFC91F5D1}"/>
                  </a:ext>
                </a:extLst>
              </p:cNvPr>
              <p:cNvSpPr>
                <a:spLocks noChangeArrowheads="1"/>
              </p:cNvSpPr>
              <p:nvPr/>
            </p:nvSpPr>
            <p:spPr bwMode="auto">
              <a:xfrm>
                <a:off x="1427" y="1020"/>
                <a:ext cx="40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1" u="none" strike="noStrike" cap="none" normalizeH="0" baseline="0">
                    <a:ln>
                      <a:noFill/>
                    </a:ln>
                    <a:solidFill>
                      <a:srgbClr val="1F3763"/>
                    </a:solidFill>
                    <a:effectLst/>
                    <a:latin typeface="Calibri" panose="020F0502020204030204" pitchFamily="34" charset="0"/>
                  </a:rPr>
                  <a:t>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7" name="Rectangle 13">
                <a:extLst>
                  <a:ext uri="{FF2B5EF4-FFF2-40B4-BE49-F238E27FC236}">
                    <a16:creationId xmlns:a16="http://schemas.microsoft.com/office/drawing/2014/main" id="{2181FB2E-BBA4-47BB-9C27-BFB4E9D47CB1}"/>
                  </a:ext>
                </a:extLst>
              </p:cNvPr>
              <p:cNvSpPr>
                <a:spLocks noChangeArrowheads="1"/>
              </p:cNvSpPr>
              <p:nvPr/>
            </p:nvSpPr>
            <p:spPr bwMode="auto">
              <a:xfrm>
                <a:off x="1736" y="1020"/>
                <a:ext cx="12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1" u="none" strike="noStrike" cap="none" normalizeH="0" baseline="0">
                    <a:ln>
                      <a:noFill/>
                    </a:ln>
                    <a:solidFill>
                      <a:srgbClr val="1F3763"/>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8" name="Rectangle 14">
                <a:extLst>
                  <a:ext uri="{FF2B5EF4-FFF2-40B4-BE49-F238E27FC236}">
                    <a16:creationId xmlns:a16="http://schemas.microsoft.com/office/drawing/2014/main" id="{A26809B8-581F-474E-B31E-B4997FC723DE}"/>
                  </a:ext>
                </a:extLst>
              </p:cNvPr>
              <p:cNvSpPr>
                <a:spLocks noChangeArrowheads="1"/>
              </p:cNvSpPr>
              <p:nvPr/>
            </p:nvSpPr>
            <p:spPr bwMode="auto">
              <a:xfrm>
                <a:off x="1773" y="1020"/>
                <a:ext cx="84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1" u="none" strike="noStrike" cap="none" normalizeH="0" baseline="0">
                    <a:ln>
                      <a:noFill/>
                    </a:ln>
                    <a:solidFill>
                      <a:srgbClr val="1F3763"/>
                    </a:solidFill>
                    <a:effectLst/>
                    <a:latin typeface="Calibri" panose="020F0502020204030204" pitchFamily="34" charset="0"/>
                  </a:rPr>
                  <a:t>Calculation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9" name="Rectangle 15">
                <a:extLst>
                  <a:ext uri="{FF2B5EF4-FFF2-40B4-BE49-F238E27FC236}">
                    <a16:creationId xmlns:a16="http://schemas.microsoft.com/office/drawing/2014/main" id="{2BDC0E50-B93D-4FB8-9899-AF707B1A3DAD}"/>
                  </a:ext>
                </a:extLst>
              </p:cNvPr>
              <p:cNvSpPr>
                <a:spLocks noChangeArrowheads="1"/>
              </p:cNvSpPr>
              <p:nvPr/>
            </p:nvSpPr>
            <p:spPr bwMode="auto">
              <a:xfrm>
                <a:off x="2517" y="1020"/>
                <a:ext cx="12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1"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0" name="Rectangle 16">
                <a:extLst>
                  <a:ext uri="{FF2B5EF4-FFF2-40B4-BE49-F238E27FC236}">
                    <a16:creationId xmlns:a16="http://schemas.microsoft.com/office/drawing/2014/main" id="{33EA4AA3-5931-4ABF-BF55-60D8570DBC33}"/>
                  </a:ext>
                </a:extLst>
              </p:cNvPr>
              <p:cNvSpPr>
                <a:spLocks noChangeArrowheads="1"/>
              </p:cNvSpPr>
              <p:nvPr/>
            </p:nvSpPr>
            <p:spPr bwMode="auto">
              <a:xfrm>
                <a:off x="309" y="1011"/>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Rectangle 17">
                <a:extLst>
                  <a:ext uri="{FF2B5EF4-FFF2-40B4-BE49-F238E27FC236}">
                    <a16:creationId xmlns:a16="http://schemas.microsoft.com/office/drawing/2014/main" id="{F424223D-E38F-4927-A00F-EB0B58E87943}"/>
                  </a:ext>
                </a:extLst>
              </p:cNvPr>
              <p:cNvSpPr>
                <a:spLocks noChangeArrowheads="1"/>
              </p:cNvSpPr>
              <p:nvPr/>
            </p:nvSpPr>
            <p:spPr bwMode="auto">
              <a:xfrm>
                <a:off x="309" y="1011"/>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Rectangle 18">
                <a:extLst>
                  <a:ext uri="{FF2B5EF4-FFF2-40B4-BE49-F238E27FC236}">
                    <a16:creationId xmlns:a16="http://schemas.microsoft.com/office/drawing/2014/main" id="{5EF8F86B-53B8-4272-AE46-4BCDAD03D44E}"/>
                  </a:ext>
                </a:extLst>
              </p:cNvPr>
              <p:cNvSpPr>
                <a:spLocks noChangeArrowheads="1"/>
              </p:cNvSpPr>
              <p:nvPr/>
            </p:nvSpPr>
            <p:spPr bwMode="auto">
              <a:xfrm>
                <a:off x="315" y="1011"/>
                <a:ext cx="51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Rectangle 19">
                <a:extLst>
                  <a:ext uri="{FF2B5EF4-FFF2-40B4-BE49-F238E27FC236}">
                    <a16:creationId xmlns:a16="http://schemas.microsoft.com/office/drawing/2014/main" id="{E0EBEBA0-FD84-4DD2-8062-583120A21751}"/>
                  </a:ext>
                </a:extLst>
              </p:cNvPr>
              <p:cNvSpPr>
                <a:spLocks noChangeArrowheads="1"/>
              </p:cNvSpPr>
              <p:nvPr/>
            </p:nvSpPr>
            <p:spPr bwMode="auto">
              <a:xfrm>
                <a:off x="315" y="1016"/>
                <a:ext cx="5185" cy="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Rectangle 20">
                <a:extLst>
                  <a:ext uri="{FF2B5EF4-FFF2-40B4-BE49-F238E27FC236}">
                    <a16:creationId xmlns:a16="http://schemas.microsoft.com/office/drawing/2014/main" id="{6B54AF6F-258C-4D35-8AA8-1408BD6E662F}"/>
                  </a:ext>
                </a:extLst>
              </p:cNvPr>
              <p:cNvSpPr>
                <a:spLocks noChangeArrowheads="1"/>
              </p:cNvSpPr>
              <p:nvPr/>
            </p:nvSpPr>
            <p:spPr bwMode="auto">
              <a:xfrm>
                <a:off x="5500" y="1016"/>
                <a:ext cx="1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Rectangle 21">
                <a:extLst>
                  <a:ext uri="{FF2B5EF4-FFF2-40B4-BE49-F238E27FC236}">
                    <a16:creationId xmlns:a16="http://schemas.microsoft.com/office/drawing/2014/main" id="{7B181CAD-0277-47BF-8D25-FC2598C1D4F2}"/>
                  </a:ext>
                </a:extLst>
              </p:cNvPr>
              <p:cNvSpPr>
                <a:spLocks noChangeArrowheads="1"/>
              </p:cNvSpPr>
              <p:nvPr/>
            </p:nvSpPr>
            <p:spPr bwMode="auto">
              <a:xfrm>
                <a:off x="5500" y="1011"/>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Rectangle 22">
                <a:extLst>
                  <a:ext uri="{FF2B5EF4-FFF2-40B4-BE49-F238E27FC236}">
                    <a16:creationId xmlns:a16="http://schemas.microsoft.com/office/drawing/2014/main" id="{CC098B98-B6EE-4495-A687-4C57DDB7B2C0}"/>
                  </a:ext>
                </a:extLst>
              </p:cNvPr>
              <p:cNvSpPr>
                <a:spLocks noChangeArrowheads="1"/>
              </p:cNvSpPr>
              <p:nvPr/>
            </p:nvSpPr>
            <p:spPr bwMode="auto">
              <a:xfrm>
                <a:off x="309" y="1016"/>
                <a:ext cx="6" cy="1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Rectangle 23">
                <a:extLst>
                  <a:ext uri="{FF2B5EF4-FFF2-40B4-BE49-F238E27FC236}">
                    <a16:creationId xmlns:a16="http://schemas.microsoft.com/office/drawing/2014/main" id="{1961462A-2630-4C51-A92B-A348A8AD3284}"/>
                  </a:ext>
                </a:extLst>
              </p:cNvPr>
              <p:cNvSpPr>
                <a:spLocks noChangeArrowheads="1"/>
              </p:cNvSpPr>
              <p:nvPr/>
            </p:nvSpPr>
            <p:spPr bwMode="auto">
              <a:xfrm>
                <a:off x="5500" y="1016"/>
                <a:ext cx="12" cy="1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Rectangle 24">
                <a:extLst>
                  <a:ext uri="{FF2B5EF4-FFF2-40B4-BE49-F238E27FC236}">
                    <a16:creationId xmlns:a16="http://schemas.microsoft.com/office/drawing/2014/main" id="{D027AD1C-5A3C-4BFB-9B97-21DA7092EA95}"/>
                  </a:ext>
                </a:extLst>
              </p:cNvPr>
              <p:cNvSpPr>
                <a:spLocks noChangeArrowheads="1"/>
              </p:cNvSpPr>
              <p:nvPr/>
            </p:nvSpPr>
            <p:spPr bwMode="auto">
              <a:xfrm>
                <a:off x="315" y="1198"/>
                <a:ext cx="1996" cy="796"/>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Rectangle 25">
                <a:extLst>
                  <a:ext uri="{FF2B5EF4-FFF2-40B4-BE49-F238E27FC236}">
                    <a16:creationId xmlns:a16="http://schemas.microsoft.com/office/drawing/2014/main" id="{8DC43B9F-F46E-48AC-A186-E8F3EE1AF0CC}"/>
                  </a:ext>
                </a:extLst>
              </p:cNvPr>
              <p:cNvSpPr>
                <a:spLocks noChangeArrowheads="1"/>
              </p:cNvSpPr>
              <p:nvPr/>
            </p:nvSpPr>
            <p:spPr bwMode="auto">
              <a:xfrm>
                <a:off x="315" y="1198"/>
                <a:ext cx="1996" cy="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Rectangle 26">
                <a:extLst>
                  <a:ext uri="{FF2B5EF4-FFF2-40B4-BE49-F238E27FC236}">
                    <a16:creationId xmlns:a16="http://schemas.microsoft.com/office/drawing/2014/main" id="{FBB6725D-54FD-4A08-A660-76797FDAA569}"/>
                  </a:ext>
                </a:extLst>
              </p:cNvPr>
              <p:cNvSpPr>
                <a:spLocks noChangeArrowheads="1"/>
              </p:cNvSpPr>
              <p:nvPr/>
            </p:nvSpPr>
            <p:spPr bwMode="auto">
              <a:xfrm>
                <a:off x="315" y="120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1" name="Rectangle 27">
                <a:extLst>
                  <a:ext uri="{FF2B5EF4-FFF2-40B4-BE49-F238E27FC236}">
                    <a16:creationId xmlns:a16="http://schemas.microsoft.com/office/drawing/2014/main" id="{0D68A045-55D2-4390-8064-824FC350C65D}"/>
                  </a:ext>
                </a:extLst>
              </p:cNvPr>
              <p:cNvSpPr>
                <a:spLocks noChangeArrowheads="1"/>
              </p:cNvSpPr>
              <p:nvPr/>
            </p:nvSpPr>
            <p:spPr bwMode="auto">
              <a:xfrm>
                <a:off x="315" y="1290"/>
                <a:ext cx="1996"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Rectangle 28">
                <a:extLst>
                  <a:ext uri="{FF2B5EF4-FFF2-40B4-BE49-F238E27FC236}">
                    <a16:creationId xmlns:a16="http://schemas.microsoft.com/office/drawing/2014/main" id="{8652458D-1065-4A47-8A31-4F37AB2BF8B3}"/>
                  </a:ext>
                </a:extLst>
              </p:cNvPr>
              <p:cNvSpPr>
                <a:spLocks noChangeArrowheads="1"/>
              </p:cNvSpPr>
              <p:nvPr/>
            </p:nvSpPr>
            <p:spPr bwMode="auto">
              <a:xfrm>
                <a:off x="315" y="129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3" name="Rectangle 29">
                <a:extLst>
                  <a:ext uri="{FF2B5EF4-FFF2-40B4-BE49-F238E27FC236}">
                    <a16:creationId xmlns:a16="http://schemas.microsoft.com/office/drawing/2014/main" id="{28000382-6114-4E4A-A8DE-78ACF652330F}"/>
                  </a:ext>
                </a:extLst>
              </p:cNvPr>
              <p:cNvSpPr>
                <a:spLocks noChangeArrowheads="1"/>
              </p:cNvSpPr>
              <p:nvPr/>
            </p:nvSpPr>
            <p:spPr bwMode="auto">
              <a:xfrm>
                <a:off x="315" y="1381"/>
                <a:ext cx="1996" cy="126"/>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Rectangle 30">
                <a:extLst>
                  <a:ext uri="{FF2B5EF4-FFF2-40B4-BE49-F238E27FC236}">
                    <a16:creationId xmlns:a16="http://schemas.microsoft.com/office/drawing/2014/main" id="{6E420384-7064-4F6B-8B19-C27F5FD9E2C7}"/>
                  </a:ext>
                </a:extLst>
              </p:cNvPr>
              <p:cNvSpPr>
                <a:spLocks noChangeArrowheads="1"/>
              </p:cNvSpPr>
              <p:nvPr/>
            </p:nvSpPr>
            <p:spPr bwMode="auto">
              <a:xfrm>
                <a:off x="315" y="1385"/>
                <a:ext cx="9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5" name="Rectangle 31">
                <a:extLst>
                  <a:ext uri="{FF2B5EF4-FFF2-40B4-BE49-F238E27FC236}">
                    <a16:creationId xmlns:a16="http://schemas.microsoft.com/office/drawing/2014/main" id="{A78487E4-1CC8-4D74-8DAC-EF6F834E97E7}"/>
                  </a:ext>
                </a:extLst>
              </p:cNvPr>
              <p:cNvSpPr>
                <a:spLocks noChangeArrowheads="1"/>
              </p:cNvSpPr>
              <p:nvPr/>
            </p:nvSpPr>
            <p:spPr bwMode="auto">
              <a:xfrm>
                <a:off x="315" y="1507"/>
                <a:ext cx="1996"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Rectangle 32">
                <a:extLst>
                  <a:ext uri="{FF2B5EF4-FFF2-40B4-BE49-F238E27FC236}">
                    <a16:creationId xmlns:a16="http://schemas.microsoft.com/office/drawing/2014/main" id="{73E06075-14D4-4E2B-BEAD-076394EB50A7}"/>
                  </a:ext>
                </a:extLst>
              </p:cNvPr>
              <p:cNvSpPr>
                <a:spLocks noChangeArrowheads="1"/>
              </p:cNvSpPr>
              <p:nvPr/>
            </p:nvSpPr>
            <p:spPr bwMode="auto">
              <a:xfrm>
                <a:off x="327" y="1509"/>
                <a:ext cx="51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Personnel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7" name="Rectangle 33">
                <a:extLst>
                  <a:ext uri="{FF2B5EF4-FFF2-40B4-BE49-F238E27FC236}">
                    <a16:creationId xmlns:a16="http://schemas.microsoft.com/office/drawing/2014/main" id="{494825DE-BAE3-40E9-B501-F6FF844BBBA5}"/>
                  </a:ext>
                </a:extLst>
              </p:cNvPr>
              <p:cNvSpPr>
                <a:spLocks noChangeArrowheads="1"/>
              </p:cNvSpPr>
              <p:nvPr/>
            </p:nvSpPr>
            <p:spPr bwMode="auto">
              <a:xfrm>
                <a:off x="752" y="1509"/>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8" name="Rectangle 34">
                <a:extLst>
                  <a:ext uri="{FF2B5EF4-FFF2-40B4-BE49-F238E27FC236}">
                    <a16:creationId xmlns:a16="http://schemas.microsoft.com/office/drawing/2014/main" id="{4BECB396-8056-4BD5-B772-D7DA291786F1}"/>
                  </a:ext>
                </a:extLst>
              </p:cNvPr>
              <p:cNvSpPr>
                <a:spLocks noChangeArrowheads="1"/>
              </p:cNvSpPr>
              <p:nvPr/>
            </p:nvSpPr>
            <p:spPr bwMode="auto">
              <a:xfrm>
                <a:off x="771" y="1509"/>
                <a:ext cx="5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9" name="Rectangle 35">
                <a:extLst>
                  <a:ext uri="{FF2B5EF4-FFF2-40B4-BE49-F238E27FC236}">
                    <a16:creationId xmlns:a16="http://schemas.microsoft.com/office/drawing/2014/main" id="{D1A17DF6-6E48-42D6-BE4B-F3778150C7E0}"/>
                  </a:ext>
                </a:extLst>
              </p:cNvPr>
              <p:cNvSpPr>
                <a:spLocks noChangeArrowheads="1"/>
              </p:cNvSpPr>
              <p:nvPr/>
            </p:nvSpPr>
            <p:spPr bwMode="auto">
              <a:xfrm>
                <a:off x="1211" y="1509"/>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0" name="Rectangle 36">
                <a:extLst>
                  <a:ext uri="{FF2B5EF4-FFF2-40B4-BE49-F238E27FC236}">
                    <a16:creationId xmlns:a16="http://schemas.microsoft.com/office/drawing/2014/main" id="{0B1922A7-385F-4A3E-BA00-3364DFCE5F5C}"/>
                  </a:ext>
                </a:extLst>
              </p:cNvPr>
              <p:cNvSpPr>
                <a:spLocks noChangeArrowheads="1"/>
              </p:cNvSpPr>
              <p:nvPr/>
            </p:nvSpPr>
            <p:spPr bwMode="auto">
              <a:xfrm>
                <a:off x="315" y="1592"/>
                <a:ext cx="1996" cy="9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Rectangle 37">
                <a:extLst>
                  <a:ext uri="{FF2B5EF4-FFF2-40B4-BE49-F238E27FC236}">
                    <a16:creationId xmlns:a16="http://schemas.microsoft.com/office/drawing/2014/main" id="{E91BCB2F-B84A-40DB-AF6D-019EF3E72305}"/>
                  </a:ext>
                </a:extLst>
              </p:cNvPr>
              <p:cNvSpPr>
                <a:spLocks noChangeArrowheads="1"/>
              </p:cNvSpPr>
              <p:nvPr/>
            </p:nvSpPr>
            <p:spPr bwMode="auto">
              <a:xfrm>
                <a:off x="423" y="1610"/>
                <a:ext cx="7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Salaries/Wages: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2" name="Rectangle 38">
                <a:extLst>
                  <a:ext uri="{FF2B5EF4-FFF2-40B4-BE49-F238E27FC236}">
                    <a16:creationId xmlns:a16="http://schemas.microsoft.com/office/drawing/2014/main" id="{4CF5399F-75D4-4444-A9FB-3F204AD5697A}"/>
                  </a:ext>
                </a:extLst>
              </p:cNvPr>
              <p:cNvSpPr>
                <a:spLocks noChangeArrowheads="1"/>
              </p:cNvSpPr>
              <p:nvPr/>
            </p:nvSpPr>
            <p:spPr bwMode="auto">
              <a:xfrm>
                <a:off x="1064" y="1610"/>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3" name="Rectangle 39">
                <a:extLst>
                  <a:ext uri="{FF2B5EF4-FFF2-40B4-BE49-F238E27FC236}">
                    <a16:creationId xmlns:a16="http://schemas.microsoft.com/office/drawing/2014/main" id="{EC0B7E03-8964-44FA-9302-93B313C8FDD8}"/>
                  </a:ext>
                </a:extLst>
              </p:cNvPr>
              <p:cNvSpPr>
                <a:spLocks noChangeArrowheads="1"/>
              </p:cNvSpPr>
              <p:nvPr/>
            </p:nvSpPr>
            <p:spPr bwMode="auto">
              <a:xfrm>
                <a:off x="315" y="1691"/>
                <a:ext cx="1996" cy="11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Rectangle 40">
                <a:extLst>
                  <a:ext uri="{FF2B5EF4-FFF2-40B4-BE49-F238E27FC236}">
                    <a16:creationId xmlns:a16="http://schemas.microsoft.com/office/drawing/2014/main" id="{4CF628FB-7592-4636-9626-63E0832B93C5}"/>
                  </a:ext>
                </a:extLst>
              </p:cNvPr>
              <p:cNvSpPr>
                <a:spLocks noChangeArrowheads="1"/>
              </p:cNvSpPr>
              <p:nvPr/>
            </p:nvSpPr>
            <p:spPr bwMode="auto">
              <a:xfrm>
                <a:off x="495" y="1709"/>
                <a:ext cx="12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Manager       (at 100% of base salary)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5" name="Rectangle 41">
                <a:extLst>
                  <a:ext uri="{FF2B5EF4-FFF2-40B4-BE49-F238E27FC236}">
                    <a16:creationId xmlns:a16="http://schemas.microsoft.com/office/drawing/2014/main" id="{DA4BEEE5-D183-434F-BE03-A9193DCE6A27}"/>
                  </a:ext>
                </a:extLst>
              </p:cNvPr>
              <p:cNvSpPr>
                <a:spLocks noChangeArrowheads="1"/>
              </p:cNvSpPr>
              <p:nvPr/>
            </p:nvSpPr>
            <p:spPr bwMode="auto">
              <a:xfrm>
                <a:off x="1820"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6" name="Rectangle 42">
                <a:extLst>
                  <a:ext uri="{FF2B5EF4-FFF2-40B4-BE49-F238E27FC236}">
                    <a16:creationId xmlns:a16="http://schemas.microsoft.com/office/drawing/2014/main" id="{4B592115-8EAA-4A7F-BA68-3ECB928DF929}"/>
                  </a:ext>
                </a:extLst>
              </p:cNvPr>
              <p:cNvSpPr>
                <a:spLocks noChangeArrowheads="1"/>
              </p:cNvSpPr>
              <p:nvPr/>
            </p:nvSpPr>
            <p:spPr bwMode="auto">
              <a:xfrm>
                <a:off x="273" y="1806"/>
                <a:ext cx="1996" cy="9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1617" name="Rectangle 43">
                <a:extLst>
                  <a:ext uri="{FF2B5EF4-FFF2-40B4-BE49-F238E27FC236}">
                    <a16:creationId xmlns:a16="http://schemas.microsoft.com/office/drawing/2014/main" id="{95D0C2D6-9D86-42E0-A3B1-7BD2CBCD7642}"/>
                  </a:ext>
                </a:extLst>
              </p:cNvPr>
              <p:cNvSpPr>
                <a:spLocks noChangeArrowheads="1"/>
              </p:cNvSpPr>
              <p:nvPr/>
            </p:nvSpPr>
            <p:spPr bwMode="auto">
              <a:xfrm>
                <a:off x="495" y="1809"/>
                <a:ext cx="3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Technician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8" name="Rectangle 44">
                <a:extLst>
                  <a:ext uri="{FF2B5EF4-FFF2-40B4-BE49-F238E27FC236}">
                    <a16:creationId xmlns:a16="http://schemas.microsoft.com/office/drawing/2014/main" id="{E7BC5F95-7412-4959-B400-1F6EC3BE6259}"/>
                  </a:ext>
                </a:extLst>
              </p:cNvPr>
              <p:cNvSpPr>
                <a:spLocks noChangeArrowheads="1"/>
              </p:cNvSpPr>
              <p:nvPr/>
            </p:nvSpPr>
            <p:spPr bwMode="auto">
              <a:xfrm>
                <a:off x="921" y="18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9" name="Rectangle 45">
                <a:extLst>
                  <a:ext uri="{FF2B5EF4-FFF2-40B4-BE49-F238E27FC236}">
                    <a16:creationId xmlns:a16="http://schemas.microsoft.com/office/drawing/2014/main" id="{3029CAFB-463A-496A-8B08-6DB11D6FD2EB}"/>
                  </a:ext>
                </a:extLst>
              </p:cNvPr>
              <p:cNvSpPr>
                <a:spLocks noChangeArrowheads="1"/>
              </p:cNvSpPr>
              <p:nvPr/>
            </p:nvSpPr>
            <p:spPr bwMode="auto">
              <a:xfrm>
                <a:off x="943" y="1809"/>
                <a:ext cx="1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0" name="Rectangle 46">
                <a:extLst>
                  <a:ext uri="{FF2B5EF4-FFF2-40B4-BE49-F238E27FC236}">
                    <a16:creationId xmlns:a16="http://schemas.microsoft.com/office/drawing/2014/main" id="{8F1A7EEB-9110-414A-9A9C-A8182BF9A417}"/>
                  </a:ext>
                </a:extLst>
              </p:cNvPr>
              <p:cNvSpPr>
                <a:spLocks noChangeArrowheads="1"/>
              </p:cNvSpPr>
              <p:nvPr/>
            </p:nvSpPr>
            <p:spPr bwMode="auto">
              <a:xfrm>
                <a:off x="1045" y="18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1" name="Rectangle 47">
                <a:extLst>
                  <a:ext uri="{FF2B5EF4-FFF2-40B4-BE49-F238E27FC236}">
                    <a16:creationId xmlns:a16="http://schemas.microsoft.com/office/drawing/2014/main" id="{1E81935B-4CF5-4444-9D5A-F149A7807EBB}"/>
                  </a:ext>
                </a:extLst>
              </p:cNvPr>
              <p:cNvSpPr>
                <a:spLocks noChangeArrowheads="1"/>
              </p:cNvSpPr>
              <p:nvPr/>
            </p:nvSpPr>
            <p:spPr bwMode="auto">
              <a:xfrm>
                <a:off x="1067" y="1809"/>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2" name="Rectangle 48">
                <a:extLst>
                  <a:ext uri="{FF2B5EF4-FFF2-40B4-BE49-F238E27FC236}">
                    <a16:creationId xmlns:a16="http://schemas.microsoft.com/office/drawing/2014/main" id="{5DCB1DD2-7282-49B4-918A-0D48AB07DB35}"/>
                  </a:ext>
                </a:extLst>
              </p:cNvPr>
              <p:cNvSpPr>
                <a:spLocks noChangeArrowheads="1"/>
              </p:cNvSpPr>
              <p:nvPr/>
            </p:nvSpPr>
            <p:spPr bwMode="auto">
              <a:xfrm>
                <a:off x="1244" y="18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3" name="Rectangle 49">
                <a:extLst>
                  <a:ext uri="{FF2B5EF4-FFF2-40B4-BE49-F238E27FC236}">
                    <a16:creationId xmlns:a16="http://schemas.microsoft.com/office/drawing/2014/main" id="{18096421-B8DA-4F4F-ACA5-3EAFB429A9D4}"/>
                  </a:ext>
                </a:extLst>
              </p:cNvPr>
              <p:cNvSpPr>
                <a:spLocks noChangeArrowheads="1"/>
              </p:cNvSpPr>
              <p:nvPr/>
            </p:nvSpPr>
            <p:spPr bwMode="auto">
              <a:xfrm>
                <a:off x="1265" y="1809"/>
                <a:ext cx="1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4" name="Rectangle 50">
                <a:extLst>
                  <a:ext uri="{FF2B5EF4-FFF2-40B4-BE49-F238E27FC236}">
                    <a16:creationId xmlns:a16="http://schemas.microsoft.com/office/drawing/2014/main" id="{D5B852F5-E36E-449B-95E2-FFFA0EC60FC9}"/>
                  </a:ext>
                </a:extLst>
              </p:cNvPr>
              <p:cNvSpPr>
                <a:spLocks noChangeArrowheads="1"/>
              </p:cNvSpPr>
              <p:nvPr/>
            </p:nvSpPr>
            <p:spPr bwMode="auto">
              <a:xfrm>
                <a:off x="1338" y="18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5" name="Rectangle 51">
                <a:extLst>
                  <a:ext uri="{FF2B5EF4-FFF2-40B4-BE49-F238E27FC236}">
                    <a16:creationId xmlns:a16="http://schemas.microsoft.com/office/drawing/2014/main" id="{CB19852E-D63A-43B1-B9ED-AC99D55FF10A}"/>
                  </a:ext>
                </a:extLst>
              </p:cNvPr>
              <p:cNvSpPr>
                <a:spLocks noChangeArrowheads="1"/>
              </p:cNvSpPr>
              <p:nvPr/>
            </p:nvSpPr>
            <p:spPr bwMode="auto">
              <a:xfrm>
                <a:off x="1361" y="1809"/>
                <a:ext cx="2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base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6" name="Rectangle 52">
                <a:extLst>
                  <a:ext uri="{FF2B5EF4-FFF2-40B4-BE49-F238E27FC236}">
                    <a16:creationId xmlns:a16="http://schemas.microsoft.com/office/drawing/2014/main" id="{F03C6297-4B67-44D6-AE69-7A3147BF496A}"/>
                  </a:ext>
                </a:extLst>
              </p:cNvPr>
              <p:cNvSpPr>
                <a:spLocks noChangeArrowheads="1"/>
              </p:cNvSpPr>
              <p:nvPr/>
            </p:nvSpPr>
            <p:spPr bwMode="auto">
              <a:xfrm>
                <a:off x="1552" y="180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7" name="Rectangle 53">
                <a:extLst>
                  <a:ext uri="{FF2B5EF4-FFF2-40B4-BE49-F238E27FC236}">
                    <a16:creationId xmlns:a16="http://schemas.microsoft.com/office/drawing/2014/main" id="{971BB2C9-5B2A-4FB2-A86B-9890C4F38B84}"/>
                  </a:ext>
                </a:extLst>
              </p:cNvPr>
              <p:cNvSpPr>
                <a:spLocks noChangeArrowheads="1"/>
              </p:cNvSpPr>
              <p:nvPr/>
            </p:nvSpPr>
            <p:spPr bwMode="auto">
              <a:xfrm>
                <a:off x="1573" y="1809"/>
                <a:ext cx="33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salary)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8" name="Rectangle 54">
                <a:extLst>
                  <a:ext uri="{FF2B5EF4-FFF2-40B4-BE49-F238E27FC236}">
                    <a16:creationId xmlns:a16="http://schemas.microsoft.com/office/drawing/2014/main" id="{E5C2E93C-5852-4235-8E4C-E147E6AC25D2}"/>
                  </a:ext>
                </a:extLst>
              </p:cNvPr>
              <p:cNvSpPr>
                <a:spLocks noChangeArrowheads="1"/>
              </p:cNvSpPr>
              <p:nvPr/>
            </p:nvSpPr>
            <p:spPr bwMode="auto">
              <a:xfrm>
                <a:off x="1837" y="18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9" name="Rectangle 55">
                <a:extLst>
                  <a:ext uri="{FF2B5EF4-FFF2-40B4-BE49-F238E27FC236}">
                    <a16:creationId xmlns:a16="http://schemas.microsoft.com/office/drawing/2014/main" id="{FFFCEC6C-7EF2-45B0-A72C-67667527968A}"/>
                  </a:ext>
                </a:extLst>
              </p:cNvPr>
              <p:cNvSpPr>
                <a:spLocks noChangeArrowheads="1"/>
              </p:cNvSpPr>
              <p:nvPr/>
            </p:nvSpPr>
            <p:spPr bwMode="auto">
              <a:xfrm>
                <a:off x="315" y="1905"/>
                <a:ext cx="1996"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Rectangle 56">
                <a:extLst>
                  <a:ext uri="{FF2B5EF4-FFF2-40B4-BE49-F238E27FC236}">
                    <a16:creationId xmlns:a16="http://schemas.microsoft.com/office/drawing/2014/main" id="{A9E8C5EA-1A1B-42BB-8EBD-B177F0D8904C}"/>
                  </a:ext>
                </a:extLst>
              </p:cNvPr>
              <p:cNvSpPr>
                <a:spLocks noChangeArrowheads="1"/>
              </p:cNvSpPr>
              <p:nvPr/>
            </p:nvSpPr>
            <p:spPr bwMode="auto">
              <a:xfrm>
                <a:off x="663" y="1908"/>
                <a:ext cx="2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1" name="Rectangle 57">
                <a:extLst>
                  <a:ext uri="{FF2B5EF4-FFF2-40B4-BE49-F238E27FC236}">
                    <a16:creationId xmlns:a16="http://schemas.microsoft.com/office/drawing/2014/main" id="{F471BFA0-1B34-4200-8336-A62C90F968DC}"/>
                  </a:ext>
                </a:extLst>
              </p:cNvPr>
              <p:cNvSpPr>
                <a:spLocks noChangeArrowheads="1"/>
              </p:cNvSpPr>
              <p:nvPr/>
            </p:nvSpPr>
            <p:spPr bwMode="auto">
              <a:xfrm>
                <a:off x="859" y="19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2" name="Rectangle 58">
                <a:extLst>
                  <a:ext uri="{FF2B5EF4-FFF2-40B4-BE49-F238E27FC236}">
                    <a16:creationId xmlns:a16="http://schemas.microsoft.com/office/drawing/2014/main" id="{E8D24C93-B882-428D-AA1C-EC97EE1FFDFB}"/>
                  </a:ext>
                </a:extLst>
              </p:cNvPr>
              <p:cNvSpPr>
                <a:spLocks noChangeArrowheads="1"/>
              </p:cNvSpPr>
              <p:nvPr/>
            </p:nvSpPr>
            <p:spPr bwMode="auto">
              <a:xfrm>
                <a:off x="880" y="1908"/>
                <a:ext cx="3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Salaries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3" name="Rectangle 59">
                <a:extLst>
                  <a:ext uri="{FF2B5EF4-FFF2-40B4-BE49-F238E27FC236}">
                    <a16:creationId xmlns:a16="http://schemas.microsoft.com/office/drawing/2014/main" id="{74BC132A-950C-47AC-B159-961D08A3295E}"/>
                  </a:ext>
                </a:extLst>
              </p:cNvPr>
              <p:cNvSpPr>
                <a:spLocks noChangeArrowheads="1"/>
              </p:cNvSpPr>
              <p:nvPr/>
            </p:nvSpPr>
            <p:spPr bwMode="auto">
              <a:xfrm>
                <a:off x="1197" y="19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34" name="Rectangle 60">
                <a:extLst>
                  <a:ext uri="{FF2B5EF4-FFF2-40B4-BE49-F238E27FC236}">
                    <a16:creationId xmlns:a16="http://schemas.microsoft.com/office/drawing/2014/main" id="{79F8751A-D1D5-42A7-AD9D-99D32D5FD8BE}"/>
                  </a:ext>
                </a:extLst>
              </p:cNvPr>
              <p:cNvSpPr>
                <a:spLocks noChangeArrowheads="1"/>
              </p:cNvSpPr>
              <p:nvPr/>
            </p:nvSpPr>
            <p:spPr bwMode="auto">
              <a:xfrm>
                <a:off x="1223" y="1908"/>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5" name="Rectangle 61">
                <a:extLst>
                  <a:ext uri="{FF2B5EF4-FFF2-40B4-BE49-F238E27FC236}">
                    <a16:creationId xmlns:a16="http://schemas.microsoft.com/office/drawing/2014/main" id="{2942615A-CB30-48F1-9162-6D781168E019}"/>
                  </a:ext>
                </a:extLst>
              </p:cNvPr>
              <p:cNvSpPr>
                <a:spLocks noChangeArrowheads="1"/>
              </p:cNvSpPr>
              <p:nvPr/>
            </p:nvSpPr>
            <p:spPr bwMode="auto">
              <a:xfrm>
                <a:off x="1281" y="19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6" name="Rectangle 62">
                <a:extLst>
                  <a:ext uri="{FF2B5EF4-FFF2-40B4-BE49-F238E27FC236}">
                    <a16:creationId xmlns:a16="http://schemas.microsoft.com/office/drawing/2014/main" id="{88F6BBEB-0F81-435E-BED9-6819521C09FB}"/>
                  </a:ext>
                </a:extLst>
              </p:cNvPr>
              <p:cNvSpPr>
                <a:spLocks noChangeArrowheads="1"/>
              </p:cNvSpPr>
              <p:nvPr/>
            </p:nvSpPr>
            <p:spPr bwMode="auto">
              <a:xfrm>
                <a:off x="1304" y="1908"/>
                <a:ext cx="34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Wages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7" name="Rectangle 63">
                <a:extLst>
                  <a:ext uri="{FF2B5EF4-FFF2-40B4-BE49-F238E27FC236}">
                    <a16:creationId xmlns:a16="http://schemas.microsoft.com/office/drawing/2014/main" id="{B2DF4309-A637-4FD9-9C8D-4517EA89DE5F}"/>
                  </a:ext>
                </a:extLst>
              </p:cNvPr>
              <p:cNvSpPr>
                <a:spLocks noChangeArrowheads="1"/>
              </p:cNvSpPr>
              <p:nvPr/>
            </p:nvSpPr>
            <p:spPr bwMode="auto">
              <a:xfrm>
                <a:off x="1578" y="19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8" name="Rectangle 64">
                <a:extLst>
                  <a:ext uri="{FF2B5EF4-FFF2-40B4-BE49-F238E27FC236}">
                    <a16:creationId xmlns:a16="http://schemas.microsoft.com/office/drawing/2014/main" id="{E459A2D7-646B-489F-A6D0-BE75D4304142}"/>
                  </a:ext>
                </a:extLst>
              </p:cNvPr>
              <p:cNvSpPr>
                <a:spLocks noChangeArrowheads="1"/>
              </p:cNvSpPr>
              <p:nvPr/>
            </p:nvSpPr>
            <p:spPr bwMode="auto">
              <a:xfrm>
                <a:off x="2323" y="1198"/>
                <a:ext cx="448" cy="29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Rectangle 65">
                <a:extLst>
                  <a:ext uri="{FF2B5EF4-FFF2-40B4-BE49-F238E27FC236}">
                    <a16:creationId xmlns:a16="http://schemas.microsoft.com/office/drawing/2014/main" id="{1A02DD59-6E89-465B-AFC3-E936B65F2025}"/>
                  </a:ext>
                </a:extLst>
              </p:cNvPr>
              <p:cNvSpPr>
                <a:spLocks noChangeArrowheads="1"/>
              </p:cNvSpPr>
              <p:nvPr/>
            </p:nvSpPr>
            <p:spPr bwMode="auto">
              <a:xfrm>
                <a:off x="2323" y="1198"/>
                <a:ext cx="448" cy="8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Rectangle 66">
                <a:extLst>
                  <a:ext uri="{FF2B5EF4-FFF2-40B4-BE49-F238E27FC236}">
                    <a16:creationId xmlns:a16="http://schemas.microsoft.com/office/drawing/2014/main" id="{F72ACBDC-6CEC-450A-BBB4-D56B13FD90A6}"/>
                  </a:ext>
                </a:extLst>
              </p:cNvPr>
              <p:cNvSpPr>
                <a:spLocks noChangeArrowheads="1"/>
              </p:cNvSpPr>
              <p:nvPr/>
            </p:nvSpPr>
            <p:spPr bwMode="auto">
              <a:xfrm>
                <a:off x="2323" y="12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1" name="Rectangle 67">
                <a:extLst>
                  <a:ext uri="{FF2B5EF4-FFF2-40B4-BE49-F238E27FC236}">
                    <a16:creationId xmlns:a16="http://schemas.microsoft.com/office/drawing/2014/main" id="{7E39DAC2-4CF2-48AD-AB42-802AE8420894}"/>
                  </a:ext>
                </a:extLst>
              </p:cNvPr>
              <p:cNvSpPr>
                <a:spLocks noChangeArrowheads="1"/>
              </p:cNvSpPr>
              <p:nvPr/>
            </p:nvSpPr>
            <p:spPr bwMode="auto">
              <a:xfrm>
                <a:off x="2323" y="1285"/>
                <a:ext cx="448"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Rectangle 68">
                <a:extLst>
                  <a:ext uri="{FF2B5EF4-FFF2-40B4-BE49-F238E27FC236}">
                    <a16:creationId xmlns:a16="http://schemas.microsoft.com/office/drawing/2014/main" id="{8C4EAF14-B33D-4252-AB2D-3F92931FA77D}"/>
                  </a:ext>
                </a:extLst>
              </p:cNvPr>
              <p:cNvSpPr>
                <a:spLocks noChangeArrowheads="1"/>
              </p:cNvSpPr>
              <p:nvPr/>
            </p:nvSpPr>
            <p:spPr bwMode="auto">
              <a:xfrm>
                <a:off x="2448" y="1303"/>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Base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3" name="Rectangle 69">
                <a:extLst>
                  <a:ext uri="{FF2B5EF4-FFF2-40B4-BE49-F238E27FC236}">
                    <a16:creationId xmlns:a16="http://schemas.microsoft.com/office/drawing/2014/main" id="{3AE64DD4-679B-4A50-868B-1ACC41BE368B}"/>
                  </a:ext>
                </a:extLst>
              </p:cNvPr>
              <p:cNvSpPr>
                <a:spLocks noChangeArrowheads="1"/>
              </p:cNvSpPr>
              <p:nvPr/>
            </p:nvSpPr>
            <p:spPr bwMode="auto">
              <a:xfrm>
                <a:off x="2649" y="13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4" name="Rectangle 70">
                <a:extLst>
                  <a:ext uri="{FF2B5EF4-FFF2-40B4-BE49-F238E27FC236}">
                    <a16:creationId xmlns:a16="http://schemas.microsoft.com/office/drawing/2014/main" id="{CF4DAFD1-0CF3-4113-B0C7-9742AEC202FA}"/>
                  </a:ext>
                </a:extLst>
              </p:cNvPr>
              <p:cNvSpPr>
                <a:spLocks noChangeArrowheads="1"/>
              </p:cNvSpPr>
              <p:nvPr/>
            </p:nvSpPr>
            <p:spPr bwMode="auto">
              <a:xfrm>
                <a:off x="2323" y="1385"/>
                <a:ext cx="448"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Rectangle 71">
                <a:extLst>
                  <a:ext uri="{FF2B5EF4-FFF2-40B4-BE49-F238E27FC236}">
                    <a16:creationId xmlns:a16="http://schemas.microsoft.com/office/drawing/2014/main" id="{D65B1F11-945D-40CC-BE07-C54824E76D82}"/>
                  </a:ext>
                </a:extLst>
              </p:cNvPr>
              <p:cNvSpPr>
                <a:spLocks noChangeArrowheads="1"/>
              </p:cNvSpPr>
              <p:nvPr/>
            </p:nvSpPr>
            <p:spPr bwMode="auto">
              <a:xfrm>
                <a:off x="2395" y="1403"/>
                <a:ext cx="3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Salaries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6" name="Rectangle 72">
                <a:extLst>
                  <a:ext uri="{FF2B5EF4-FFF2-40B4-BE49-F238E27FC236}">
                    <a16:creationId xmlns:a16="http://schemas.microsoft.com/office/drawing/2014/main" id="{02572DFE-81EE-4580-8B0B-DF14FC984ABA}"/>
                  </a:ext>
                </a:extLst>
              </p:cNvPr>
              <p:cNvSpPr>
                <a:spLocks noChangeArrowheads="1"/>
              </p:cNvSpPr>
              <p:nvPr/>
            </p:nvSpPr>
            <p:spPr bwMode="auto">
              <a:xfrm>
                <a:off x="2706" y="14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7" name="Rectangle 73">
                <a:extLst>
                  <a:ext uri="{FF2B5EF4-FFF2-40B4-BE49-F238E27FC236}">
                    <a16:creationId xmlns:a16="http://schemas.microsoft.com/office/drawing/2014/main" id="{06613797-2B78-4226-8689-8C030B62EF61}"/>
                  </a:ext>
                </a:extLst>
              </p:cNvPr>
              <p:cNvSpPr>
                <a:spLocks noChangeArrowheads="1"/>
              </p:cNvSpPr>
              <p:nvPr/>
            </p:nvSpPr>
            <p:spPr bwMode="auto">
              <a:xfrm>
                <a:off x="2771" y="1198"/>
                <a:ext cx="875" cy="29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Rectangle 74">
                <a:extLst>
                  <a:ext uri="{FF2B5EF4-FFF2-40B4-BE49-F238E27FC236}">
                    <a16:creationId xmlns:a16="http://schemas.microsoft.com/office/drawing/2014/main" id="{7F81700F-9D1E-4DF7-8EF1-DAA9E10D583B}"/>
                  </a:ext>
                </a:extLst>
              </p:cNvPr>
              <p:cNvSpPr>
                <a:spLocks noChangeArrowheads="1"/>
              </p:cNvSpPr>
              <p:nvPr/>
            </p:nvSpPr>
            <p:spPr bwMode="auto">
              <a:xfrm>
                <a:off x="2771" y="1198"/>
                <a:ext cx="875" cy="8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Rectangle 75">
                <a:extLst>
                  <a:ext uri="{FF2B5EF4-FFF2-40B4-BE49-F238E27FC236}">
                    <a16:creationId xmlns:a16="http://schemas.microsoft.com/office/drawing/2014/main" id="{0EB8A37D-AC80-4F16-96AB-0A747018739C}"/>
                  </a:ext>
                </a:extLst>
              </p:cNvPr>
              <p:cNvSpPr>
                <a:spLocks noChangeArrowheads="1"/>
              </p:cNvSpPr>
              <p:nvPr/>
            </p:nvSpPr>
            <p:spPr bwMode="auto">
              <a:xfrm>
                <a:off x="2771" y="12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0" name="Rectangle 76">
                <a:extLst>
                  <a:ext uri="{FF2B5EF4-FFF2-40B4-BE49-F238E27FC236}">
                    <a16:creationId xmlns:a16="http://schemas.microsoft.com/office/drawing/2014/main" id="{BAEC84D6-EAF2-4634-81AD-84FD9E638681}"/>
                  </a:ext>
                </a:extLst>
              </p:cNvPr>
              <p:cNvSpPr>
                <a:spLocks noChangeArrowheads="1"/>
              </p:cNvSpPr>
              <p:nvPr/>
            </p:nvSpPr>
            <p:spPr bwMode="auto">
              <a:xfrm>
                <a:off x="2771" y="1285"/>
                <a:ext cx="875"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Rectangle 77">
                <a:extLst>
                  <a:ext uri="{FF2B5EF4-FFF2-40B4-BE49-F238E27FC236}">
                    <a16:creationId xmlns:a16="http://schemas.microsoft.com/office/drawing/2014/main" id="{5901D55E-0355-48B3-91BE-9C040F169F7D}"/>
                  </a:ext>
                </a:extLst>
              </p:cNvPr>
              <p:cNvSpPr>
                <a:spLocks noChangeArrowheads="1"/>
              </p:cNvSpPr>
              <p:nvPr/>
            </p:nvSpPr>
            <p:spPr bwMode="auto">
              <a:xfrm>
                <a:off x="2803" y="1303"/>
                <a:ext cx="45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Projected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2" name="Rectangle 78">
                <a:extLst>
                  <a:ext uri="{FF2B5EF4-FFF2-40B4-BE49-F238E27FC236}">
                    <a16:creationId xmlns:a16="http://schemas.microsoft.com/office/drawing/2014/main" id="{C2182B77-0CB9-4EA3-B859-D7D5248847E9}"/>
                  </a:ext>
                </a:extLst>
              </p:cNvPr>
              <p:cNvSpPr>
                <a:spLocks noChangeArrowheads="1"/>
              </p:cNvSpPr>
              <p:nvPr/>
            </p:nvSpPr>
            <p:spPr bwMode="auto">
              <a:xfrm>
                <a:off x="3175" y="13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3" name="Rectangle 79">
                <a:extLst>
                  <a:ext uri="{FF2B5EF4-FFF2-40B4-BE49-F238E27FC236}">
                    <a16:creationId xmlns:a16="http://schemas.microsoft.com/office/drawing/2014/main" id="{2D6C5310-48DE-46BE-B051-88D7D2CEBB2A}"/>
                  </a:ext>
                </a:extLst>
              </p:cNvPr>
              <p:cNvSpPr>
                <a:spLocks noChangeArrowheads="1"/>
              </p:cNvSpPr>
              <p:nvPr/>
            </p:nvSpPr>
            <p:spPr bwMode="auto">
              <a:xfrm>
                <a:off x="3212" y="1303"/>
                <a:ext cx="45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Projected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4" name="Rectangle 80">
                <a:extLst>
                  <a:ext uri="{FF2B5EF4-FFF2-40B4-BE49-F238E27FC236}">
                    <a16:creationId xmlns:a16="http://schemas.microsoft.com/office/drawing/2014/main" id="{2A56A873-46B2-4FFE-9C64-1EF3C2420AB3}"/>
                  </a:ext>
                </a:extLst>
              </p:cNvPr>
              <p:cNvSpPr>
                <a:spLocks noChangeArrowheads="1"/>
              </p:cNvSpPr>
              <p:nvPr/>
            </p:nvSpPr>
            <p:spPr bwMode="auto">
              <a:xfrm>
                <a:off x="3584" y="13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5" name="Rectangle 81">
                <a:extLst>
                  <a:ext uri="{FF2B5EF4-FFF2-40B4-BE49-F238E27FC236}">
                    <a16:creationId xmlns:a16="http://schemas.microsoft.com/office/drawing/2014/main" id="{3C067FDE-B8C7-4854-A655-768C9E75DB26}"/>
                  </a:ext>
                </a:extLst>
              </p:cNvPr>
              <p:cNvSpPr>
                <a:spLocks noChangeArrowheads="1"/>
              </p:cNvSpPr>
              <p:nvPr/>
            </p:nvSpPr>
            <p:spPr bwMode="auto">
              <a:xfrm>
                <a:off x="2771" y="1385"/>
                <a:ext cx="875"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Rectangle 82">
                <a:extLst>
                  <a:ext uri="{FF2B5EF4-FFF2-40B4-BE49-F238E27FC236}">
                    <a16:creationId xmlns:a16="http://schemas.microsoft.com/office/drawing/2014/main" id="{6B361144-C5EC-4E64-8AE3-D423770E4AB7}"/>
                  </a:ext>
                </a:extLst>
              </p:cNvPr>
              <p:cNvSpPr>
                <a:spLocks noChangeArrowheads="1"/>
              </p:cNvSpPr>
              <p:nvPr/>
            </p:nvSpPr>
            <p:spPr bwMode="auto">
              <a:xfrm>
                <a:off x="2820" y="1403"/>
                <a:ext cx="4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Increase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7" name="Rectangle 83">
                <a:extLst>
                  <a:ext uri="{FF2B5EF4-FFF2-40B4-BE49-F238E27FC236}">
                    <a16:creationId xmlns:a16="http://schemas.microsoft.com/office/drawing/2014/main" id="{1A534AA5-035D-4FEC-B4B9-8563BD8AFA50}"/>
                  </a:ext>
                </a:extLst>
              </p:cNvPr>
              <p:cNvSpPr>
                <a:spLocks noChangeArrowheads="1"/>
              </p:cNvSpPr>
              <p:nvPr/>
            </p:nvSpPr>
            <p:spPr bwMode="auto">
              <a:xfrm>
                <a:off x="3158" y="14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8" name="Rectangle 84">
                <a:extLst>
                  <a:ext uri="{FF2B5EF4-FFF2-40B4-BE49-F238E27FC236}">
                    <a16:creationId xmlns:a16="http://schemas.microsoft.com/office/drawing/2014/main" id="{AACC2FB0-D4B9-437A-9D66-FE2008225B88}"/>
                  </a:ext>
                </a:extLst>
              </p:cNvPr>
              <p:cNvSpPr>
                <a:spLocks noChangeArrowheads="1"/>
              </p:cNvSpPr>
              <p:nvPr/>
            </p:nvSpPr>
            <p:spPr bwMode="auto">
              <a:xfrm>
                <a:off x="3270" y="1403"/>
                <a:ext cx="3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Salaries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9" name="Rectangle 85">
                <a:extLst>
                  <a:ext uri="{FF2B5EF4-FFF2-40B4-BE49-F238E27FC236}">
                    <a16:creationId xmlns:a16="http://schemas.microsoft.com/office/drawing/2014/main" id="{ED414F7E-B87F-4EB9-8315-55A3EB54F4E5}"/>
                  </a:ext>
                </a:extLst>
              </p:cNvPr>
              <p:cNvSpPr>
                <a:spLocks noChangeArrowheads="1"/>
              </p:cNvSpPr>
              <p:nvPr/>
            </p:nvSpPr>
            <p:spPr bwMode="auto">
              <a:xfrm>
                <a:off x="3588" y="14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0" name="Rectangle 86">
                <a:extLst>
                  <a:ext uri="{FF2B5EF4-FFF2-40B4-BE49-F238E27FC236}">
                    <a16:creationId xmlns:a16="http://schemas.microsoft.com/office/drawing/2014/main" id="{5C2A8312-DA8F-4C3C-98BC-55DF333A28A7}"/>
                  </a:ext>
                </a:extLst>
              </p:cNvPr>
              <p:cNvSpPr>
                <a:spLocks noChangeArrowheads="1"/>
              </p:cNvSpPr>
              <p:nvPr/>
            </p:nvSpPr>
            <p:spPr bwMode="auto">
              <a:xfrm>
                <a:off x="3646" y="1198"/>
                <a:ext cx="433" cy="29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Rectangle 87">
                <a:extLst>
                  <a:ext uri="{FF2B5EF4-FFF2-40B4-BE49-F238E27FC236}">
                    <a16:creationId xmlns:a16="http://schemas.microsoft.com/office/drawing/2014/main" id="{1D0C9CE9-981D-4AA9-B724-05BDC9EAF643}"/>
                  </a:ext>
                </a:extLst>
              </p:cNvPr>
              <p:cNvSpPr>
                <a:spLocks noChangeArrowheads="1"/>
              </p:cNvSpPr>
              <p:nvPr/>
            </p:nvSpPr>
            <p:spPr bwMode="auto">
              <a:xfrm>
                <a:off x="3646" y="1198"/>
                <a:ext cx="433" cy="9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Rectangle 88">
                <a:extLst>
                  <a:ext uri="{FF2B5EF4-FFF2-40B4-BE49-F238E27FC236}">
                    <a16:creationId xmlns:a16="http://schemas.microsoft.com/office/drawing/2014/main" id="{187B9EF9-E42D-486C-AE6F-9057BEA39B43}"/>
                  </a:ext>
                </a:extLst>
              </p:cNvPr>
              <p:cNvSpPr>
                <a:spLocks noChangeArrowheads="1"/>
              </p:cNvSpPr>
              <p:nvPr/>
            </p:nvSpPr>
            <p:spPr bwMode="auto">
              <a:xfrm>
                <a:off x="3678" y="1206"/>
                <a:ext cx="12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3" name="Rectangle 89">
                <a:extLst>
                  <a:ext uri="{FF2B5EF4-FFF2-40B4-BE49-F238E27FC236}">
                    <a16:creationId xmlns:a16="http://schemas.microsoft.com/office/drawing/2014/main" id="{70C93F61-EFEE-485E-94FB-1D1D48ABC995}"/>
                  </a:ext>
                </a:extLst>
              </p:cNvPr>
              <p:cNvSpPr>
                <a:spLocks noChangeArrowheads="1"/>
              </p:cNvSpPr>
              <p:nvPr/>
            </p:nvSpPr>
            <p:spPr bwMode="auto">
              <a:xfrm>
                <a:off x="3756" y="12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4" name="Rectangle 90">
                <a:extLst>
                  <a:ext uri="{FF2B5EF4-FFF2-40B4-BE49-F238E27FC236}">
                    <a16:creationId xmlns:a16="http://schemas.microsoft.com/office/drawing/2014/main" id="{E5C866F1-7F23-4413-BB47-652E0B957840}"/>
                  </a:ext>
                </a:extLst>
              </p:cNvPr>
              <p:cNvSpPr>
                <a:spLocks noChangeArrowheads="1"/>
              </p:cNvSpPr>
              <p:nvPr/>
            </p:nvSpPr>
            <p:spPr bwMode="auto">
              <a:xfrm>
                <a:off x="3779" y="1206"/>
                <a:ext cx="2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FTE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5" name="Rectangle 91">
                <a:extLst>
                  <a:ext uri="{FF2B5EF4-FFF2-40B4-BE49-F238E27FC236}">
                    <a16:creationId xmlns:a16="http://schemas.microsoft.com/office/drawing/2014/main" id="{F45E49AF-4927-4211-9158-B2D8DDEFC13B}"/>
                  </a:ext>
                </a:extLst>
              </p:cNvPr>
              <p:cNvSpPr>
                <a:spLocks noChangeArrowheads="1"/>
              </p:cNvSpPr>
              <p:nvPr/>
            </p:nvSpPr>
            <p:spPr bwMode="auto">
              <a:xfrm>
                <a:off x="3945" y="12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6" name="Rectangle 92">
                <a:extLst>
                  <a:ext uri="{FF2B5EF4-FFF2-40B4-BE49-F238E27FC236}">
                    <a16:creationId xmlns:a16="http://schemas.microsoft.com/office/drawing/2014/main" id="{7A6F6406-01C9-47E4-AF73-94D8887A6AF2}"/>
                  </a:ext>
                </a:extLst>
              </p:cNvPr>
              <p:cNvSpPr>
                <a:spLocks noChangeArrowheads="1"/>
              </p:cNvSpPr>
              <p:nvPr/>
            </p:nvSpPr>
            <p:spPr bwMode="auto">
              <a:xfrm>
                <a:off x="3970" y="1206"/>
                <a:ext cx="15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7" name="Rectangle 93">
                <a:extLst>
                  <a:ext uri="{FF2B5EF4-FFF2-40B4-BE49-F238E27FC236}">
                    <a16:creationId xmlns:a16="http://schemas.microsoft.com/office/drawing/2014/main" id="{A86CF8B5-1CC3-48B9-A606-B33CAF553665}"/>
                  </a:ext>
                </a:extLst>
              </p:cNvPr>
              <p:cNvSpPr>
                <a:spLocks noChangeArrowheads="1"/>
              </p:cNvSpPr>
              <p:nvPr/>
            </p:nvSpPr>
            <p:spPr bwMode="auto">
              <a:xfrm>
                <a:off x="4067" y="12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8" name="Rectangle 94">
                <a:extLst>
                  <a:ext uri="{FF2B5EF4-FFF2-40B4-BE49-F238E27FC236}">
                    <a16:creationId xmlns:a16="http://schemas.microsoft.com/office/drawing/2014/main" id="{580BDD60-E718-478F-9885-8278863DC3A8}"/>
                  </a:ext>
                </a:extLst>
              </p:cNvPr>
              <p:cNvSpPr>
                <a:spLocks noChangeArrowheads="1"/>
              </p:cNvSpPr>
              <p:nvPr/>
            </p:nvSpPr>
            <p:spPr bwMode="auto">
              <a:xfrm>
                <a:off x="3646" y="1288"/>
                <a:ext cx="433"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Rectangle 95">
                <a:extLst>
                  <a:ext uri="{FF2B5EF4-FFF2-40B4-BE49-F238E27FC236}">
                    <a16:creationId xmlns:a16="http://schemas.microsoft.com/office/drawing/2014/main" id="{C6DB1455-B5A5-4EF2-86A9-006E80BADE43}"/>
                  </a:ext>
                </a:extLst>
              </p:cNvPr>
              <p:cNvSpPr>
                <a:spLocks noChangeArrowheads="1"/>
              </p:cNvSpPr>
              <p:nvPr/>
            </p:nvSpPr>
            <p:spPr bwMode="auto">
              <a:xfrm>
                <a:off x="3726" y="1306"/>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Service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0" name="Rectangle 96">
                <a:extLst>
                  <a:ext uri="{FF2B5EF4-FFF2-40B4-BE49-F238E27FC236}">
                    <a16:creationId xmlns:a16="http://schemas.microsoft.com/office/drawing/2014/main" id="{C0B3BA6F-0832-4B96-8EEB-B0FB7B0D1C82}"/>
                  </a:ext>
                </a:extLst>
              </p:cNvPr>
              <p:cNvSpPr>
                <a:spLocks noChangeArrowheads="1"/>
              </p:cNvSpPr>
              <p:nvPr/>
            </p:nvSpPr>
            <p:spPr bwMode="auto">
              <a:xfrm>
                <a:off x="4019" y="13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1" name="Rectangle 97">
                <a:extLst>
                  <a:ext uri="{FF2B5EF4-FFF2-40B4-BE49-F238E27FC236}">
                    <a16:creationId xmlns:a16="http://schemas.microsoft.com/office/drawing/2014/main" id="{C4A856BB-97AF-4E03-AF14-BCDFF65E2670}"/>
                  </a:ext>
                </a:extLst>
              </p:cNvPr>
              <p:cNvSpPr>
                <a:spLocks noChangeArrowheads="1"/>
              </p:cNvSpPr>
              <p:nvPr/>
            </p:nvSpPr>
            <p:spPr bwMode="auto">
              <a:xfrm>
                <a:off x="3646" y="1388"/>
                <a:ext cx="433"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Rectangle 98">
                <a:extLst>
                  <a:ext uri="{FF2B5EF4-FFF2-40B4-BE49-F238E27FC236}">
                    <a16:creationId xmlns:a16="http://schemas.microsoft.com/office/drawing/2014/main" id="{EAF56CF6-60F5-4F4C-89A5-0CA7688EF10E}"/>
                  </a:ext>
                </a:extLst>
              </p:cNvPr>
              <p:cNvSpPr>
                <a:spLocks noChangeArrowheads="1"/>
              </p:cNvSpPr>
              <p:nvPr/>
            </p:nvSpPr>
            <p:spPr bwMode="auto">
              <a:xfrm>
                <a:off x="3743" y="1406"/>
                <a:ext cx="3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3" name="Rectangle 99">
                <a:extLst>
                  <a:ext uri="{FF2B5EF4-FFF2-40B4-BE49-F238E27FC236}">
                    <a16:creationId xmlns:a16="http://schemas.microsoft.com/office/drawing/2014/main" id="{886D6902-8339-4EEC-AC53-8B25596B1A8D}"/>
                  </a:ext>
                </a:extLst>
              </p:cNvPr>
              <p:cNvSpPr>
                <a:spLocks noChangeArrowheads="1"/>
              </p:cNvSpPr>
              <p:nvPr/>
            </p:nvSpPr>
            <p:spPr bwMode="auto">
              <a:xfrm>
                <a:off x="4007" y="14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4" name="Rectangle 100">
                <a:extLst>
                  <a:ext uri="{FF2B5EF4-FFF2-40B4-BE49-F238E27FC236}">
                    <a16:creationId xmlns:a16="http://schemas.microsoft.com/office/drawing/2014/main" id="{13AFE417-DB84-4452-B236-BFF27622DB59}"/>
                  </a:ext>
                </a:extLst>
              </p:cNvPr>
              <p:cNvSpPr>
                <a:spLocks noChangeArrowheads="1"/>
              </p:cNvSpPr>
              <p:nvPr/>
            </p:nvSpPr>
            <p:spPr bwMode="auto">
              <a:xfrm>
                <a:off x="4091" y="1198"/>
                <a:ext cx="510" cy="19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Rectangle 101">
                <a:extLst>
                  <a:ext uri="{FF2B5EF4-FFF2-40B4-BE49-F238E27FC236}">
                    <a16:creationId xmlns:a16="http://schemas.microsoft.com/office/drawing/2014/main" id="{AB4ED1F0-349C-4828-A90A-FFACE5A0CB70}"/>
                  </a:ext>
                </a:extLst>
              </p:cNvPr>
              <p:cNvSpPr>
                <a:spLocks noChangeArrowheads="1"/>
              </p:cNvSpPr>
              <p:nvPr/>
            </p:nvSpPr>
            <p:spPr bwMode="auto">
              <a:xfrm>
                <a:off x="4091" y="1198"/>
                <a:ext cx="510" cy="10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Rectangle 102">
                <a:extLst>
                  <a:ext uri="{FF2B5EF4-FFF2-40B4-BE49-F238E27FC236}">
                    <a16:creationId xmlns:a16="http://schemas.microsoft.com/office/drawing/2014/main" id="{4600DC4F-7E45-4F91-A0FC-715EA5D2B49E}"/>
                  </a:ext>
                </a:extLst>
              </p:cNvPr>
              <p:cNvSpPr>
                <a:spLocks noChangeArrowheads="1"/>
              </p:cNvSpPr>
              <p:nvPr/>
            </p:nvSpPr>
            <p:spPr bwMode="auto">
              <a:xfrm>
                <a:off x="4091" y="1204"/>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7" name="Rectangle 103">
                <a:extLst>
                  <a:ext uri="{FF2B5EF4-FFF2-40B4-BE49-F238E27FC236}">
                    <a16:creationId xmlns:a16="http://schemas.microsoft.com/office/drawing/2014/main" id="{99FA053C-5AAD-461F-B7FD-D308379B78B2}"/>
                  </a:ext>
                </a:extLst>
              </p:cNvPr>
              <p:cNvSpPr>
                <a:spLocks noChangeArrowheads="1"/>
              </p:cNvSpPr>
              <p:nvPr/>
            </p:nvSpPr>
            <p:spPr bwMode="auto">
              <a:xfrm>
                <a:off x="4091" y="1303"/>
                <a:ext cx="510" cy="8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Rectangle 104">
                <a:extLst>
                  <a:ext uri="{FF2B5EF4-FFF2-40B4-BE49-F238E27FC236}">
                    <a16:creationId xmlns:a16="http://schemas.microsoft.com/office/drawing/2014/main" id="{0911EACC-E048-4D41-A87A-4DAFC2C4ADBA}"/>
                  </a:ext>
                </a:extLst>
              </p:cNvPr>
              <p:cNvSpPr>
                <a:spLocks noChangeArrowheads="1"/>
              </p:cNvSpPr>
              <p:nvPr/>
            </p:nvSpPr>
            <p:spPr bwMode="auto">
              <a:xfrm>
                <a:off x="4109" y="1306"/>
                <a:ext cx="2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9" name="Rectangle 105">
                <a:extLst>
                  <a:ext uri="{FF2B5EF4-FFF2-40B4-BE49-F238E27FC236}">
                    <a16:creationId xmlns:a16="http://schemas.microsoft.com/office/drawing/2014/main" id="{DE060A3C-EF4B-4294-9D6E-80F2AA2C01FF}"/>
                  </a:ext>
                </a:extLst>
              </p:cNvPr>
              <p:cNvSpPr>
                <a:spLocks noChangeArrowheads="1"/>
              </p:cNvSpPr>
              <p:nvPr/>
            </p:nvSpPr>
            <p:spPr bwMode="auto">
              <a:xfrm>
                <a:off x="4303" y="13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0" name="Rectangle 106">
                <a:extLst>
                  <a:ext uri="{FF2B5EF4-FFF2-40B4-BE49-F238E27FC236}">
                    <a16:creationId xmlns:a16="http://schemas.microsoft.com/office/drawing/2014/main" id="{103DB62B-09CB-4326-98F1-69C04926196C}"/>
                  </a:ext>
                </a:extLst>
              </p:cNvPr>
              <p:cNvSpPr>
                <a:spLocks noChangeArrowheads="1"/>
              </p:cNvSpPr>
              <p:nvPr/>
            </p:nvSpPr>
            <p:spPr bwMode="auto">
              <a:xfrm>
                <a:off x="4321" y="1306"/>
                <a:ext cx="3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1" name="Rectangle 107">
                <a:extLst>
                  <a:ext uri="{FF2B5EF4-FFF2-40B4-BE49-F238E27FC236}">
                    <a16:creationId xmlns:a16="http://schemas.microsoft.com/office/drawing/2014/main" id="{5DC8CD80-CF6C-4A94-9759-18ECD2D3749F}"/>
                  </a:ext>
                </a:extLst>
              </p:cNvPr>
              <p:cNvSpPr>
                <a:spLocks noChangeArrowheads="1"/>
              </p:cNvSpPr>
              <p:nvPr/>
            </p:nvSpPr>
            <p:spPr bwMode="auto">
              <a:xfrm>
                <a:off x="4585" y="13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2" name="Rectangle 108">
                <a:extLst>
                  <a:ext uri="{FF2B5EF4-FFF2-40B4-BE49-F238E27FC236}">
                    <a16:creationId xmlns:a16="http://schemas.microsoft.com/office/drawing/2014/main" id="{E672BD8C-7F35-45F7-A76E-E76EFF814ABE}"/>
                  </a:ext>
                </a:extLst>
              </p:cNvPr>
              <p:cNvSpPr>
                <a:spLocks noChangeArrowheads="1"/>
              </p:cNvSpPr>
              <p:nvPr/>
            </p:nvSpPr>
            <p:spPr bwMode="auto">
              <a:xfrm>
                <a:off x="4613" y="1198"/>
                <a:ext cx="474" cy="19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Rectangle 109">
                <a:extLst>
                  <a:ext uri="{FF2B5EF4-FFF2-40B4-BE49-F238E27FC236}">
                    <a16:creationId xmlns:a16="http://schemas.microsoft.com/office/drawing/2014/main" id="{B07FEAC1-0114-4311-A7D4-C4C0F27DB06F}"/>
                  </a:ext>
                </a:extLst>
              </p:cNvPr>
              <p:cNvSpPr>
                <a:spLocks noChangeArrowheads="1"/>
              </p:cNvSpPr>
              <p:nvPr/>
            </p:nvSpPr>
            <p:spPr bwMode="auto">
              <a:xfrm>
                <a:off x="4613" y="1198"/>
                <a:ext cx="474" cy="10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Rectangle 110">
                <a:extLst>
                  <a:ext uri="{FF2B5EF4-FFF2-40B4-BE49-F238E27FC236}">
                    <a16:creationId xmlns:a16="http://schemas.microsoft.com/office/drawing/2014/main" id="{3F9F8EF6-BAC1-4705-9D52-A332989F4FA8}"/>
                  </a:ext>
                </a:extLst>
              </p:cNvPr>
              <p:cNvSpPr>
                <a:spLocks noChangeArrowheads="1"/>
              </p:cNvSpPr>
              <p:nvPr/>
            </p:nvSpPr>
            <p:spPr bwMode="auto">
              <a:xfrm>
                <a:off x="4613" y="1204"/>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5" name="Rectangle 111">
                <a:extLst>
                  <a:ext uri="{FF2B5EF4-FFF2-40B4-BE49-F238E27FC236}">
                    <a16:creationId xmlns:a16="http://schemas.microsoft.com/office/drawing/2014/main" id="{6342C210-285F-4668-8C06-47C643B28268}"/>
                  </a:ext>
                </a:extLst>
              </p:cNvPr>
              <p:cNvSpPr>
                <a:spLocks noChangeArrowheads="1"/>
              </p:cNvSpPr>
              <p:nvPr/>
            </p:nvSpPr>
            <p:spPr bwMode="auto">
              <a:xfrm>
                <a:off x="4613" y="1303"/>
                <a:ext cx="474" cy="8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Rectangle 112">
                <a:extLst>
                  <a:ext uri="{FF2B5EF4-FFF2-40B4-BE49-F238E27FC236}">
                    <a16:creationId xmlns:a16="http://schemas.microsoft.com/office/drawing/2014/main" id="{12CEC7F3-4BD4-4BD3-9717-A1823B194C8A}"/>
                  </a:ext>
                </a:extLst>
              </p:cNvPr>
              <p:cNvSpPr>
                <a:spLocks noChangeArrowheads="1"/>
              </p:cNvSpPr>
              <p:nvPr/>
            </p:nvSpPr>
            <p:spPr bwMode="auto">
              <a:xfrm>
                <a:off x="4637" y="1306"/>
                <a:ext cx="5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Staff Assist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7" name="Rectangle 113">
                <a:extLst>
                  <a:ext uri="{FF2B5EF4-FFF2-40B4-BE49-F238E27FC236}">
                    <a16:creationId xmlns:a16="http://schemas.microsoft.com/office/drawing/2014/main" id="{9FF52D78-1DFF-401A-A78D-ACD8B942E620}"/>
                  </a:ext>
                </a:extLst>
              </p:cNvPr>
              <p:cNvSpPr>
                <a:spLocks noChangeArrowheads="1"/>
              </p:cNvSpPr>
              <p:nvPr/>
            </p:nvSpPr>
            <p:spPr bwMode="auto">
              <a:xfrm>
                <a:off x="5077" y="13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8" name="Rectangle 114">
                <a:extLst>
                  <a:ext uri="{FF2B5EF4-FFF2-40B4-BE49-F238E27FC236}">
                    <a16:creationId xmlns:a16="http://schemas.microsoft.com/office/drawing/2014/main" id="{9E79AA3B-7D0D-49DB-BD6F-697C2F2AC792}"/>
                  </a:ext>
                </a:extLst>
              </p:cNvPr>
              <p:cNvSpPr>
                <a:spLocks noChangeArrowheads="1"/>
              </p:cNvSpPr>
              <p:nvPr/>
            </p:nvSpPr>
            <p:spPr bwMode="auto">
              <a:xfrm>
                <a:off x="5099" y="1198"/>
                <a:ext cx="401" cy="19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Rectangle 115">
                <a:extLst>
                  <a:ext uri="{FF2B5EF4-FFF2-40B4-BE49-F238E27FC236}">
                    <a16:creationId xmlns:a16="http://schemas.microsoft.com/office/drawing/2014/main" id="{5AB28C49-615F-478E-8143-74F0AD324FDC}"/>
                  </a:ext>
                </a:extLst>
              </p:cNvPr>
              <p:cNvSpPr>
                <a:spLocks noChangeArrowheads="1"/>
              </p:cNvSpPr>
              <p:nvPr/>
            </p:nvSpPr>
            <p:spPr bwMode="auto">
              <a:xfrm>
                <a:off x="5099" y="1198"/>
                <a:ext cx="401" cy="10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Rectangle 116">
                <a:extLst>
                  <a:ext uri="{FF2B5EF4-FFF2-40B4-BE49-F238E27FC236}">
                    <a16:creationId xmlns:a16="http://schemas.microsoft.com/office/drawing/2014/main" id="{2666BECD-E31C-4E11-BC7B-587F78349C20}"/>
                  </a:ext>
                </a:extLst>
              </p:cNvPr>
              <p:cNvSpPr>
                <a:spLocks noChangeArrowheads="1"/>
              </p:cNvSpPr>
              <p:nvPr/>
            </p:nvSpPr>
            <p:spPr bwMode="auto">
              <a:xfrm>
                <a:off x="5099" y="1204"/>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1" name="Rectangle 117">
                <a:extLst>
                  <a:ext uri="{FF2B5EF4-FFF2-40B4-BE49-F238E27FC236}">
                    <a16:creationId xmlns:a16="http://schemas.microsoft.com/office/drawing/2014/main" id="{3B7B139C-A7AF-45DC-BBF8-3AC8007FBE4A}"/>
                  </a:ext>
                </a:extLst>
              </p:cNvPr>
              <p:cNvSpPr>
                <a:spLocks noChangeArrowheads="1"/>
              </p:cNvSpPr>
              <p:nvPr/>
            </p:nvSpPr>
            <p:spPr bwMode="auto">
              <a:xfrm>
                <a:off x="5099" y="1303"/>
                <a:ext cx="401" cy="8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Rectangle 118">
                <a:extLst>
                  <a:ext uri="{FF2B5EF4-FFF2-40B4-BE49-F238E27FC236}">
                    <a16:creationId xmlns:a16="http://schemas.microsoft.com/office/drawing/2014/main" id="{B0250E54-FE6A-4604-849B-259BE8C756F2}"/>
                  </a:ext>
                </a:extLst>
              </p:cNvPr>
              <p:cNvSpPr>
                <a:spLocks noChangeArrowheads="1"/>
              </p:cNvSpPr>
              <p:nvPr/>
            </p:nvSpPr>
            <p:spPr bwMode="auto">
              <a:xfrm>
                <a:off x="5133" y="1306"/>
                <a:ext cx="4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Machine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3" name="Rectangle 119">
                <a:extLst>
                  <a:ext uri="{FF2B5EF4-FFF2-40B4-BE49-F238E27FC236}">
                    <a16:creationId xmlns:a16="http://schemas.microsoft.com/office/drawing/2014/main" id="{7F59E955-7A1A-463C-9C77-8C4E71EBAE3A}"/>
                  </a:ext>
                </a:extLst>
              </p:cNvPr>
              <p:cNvSpPr>
                <a:spLocks noChangeArrowheads="1"/>
              </p:cNvSpPr>
              <p:nvPr/>
            </p:nvSpPr>
            <p:spPr bwMode="auto">
              <a:xfrm>
                <a:off x="5465" y="13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4" name="Rectangle 120">
                <a:extLst>
                  <a:ext uri="{FF2B5EF4-FFF2-40B4-BE49-F238E27FC236}">
                    <a16:creationId xmlns:a16="http://schemas.microsoft.com/office/drawing/2014/main" id="{2FCE6DE9-C758-4998-BBA7-AB48D515FA6B}"/>
                  </a:ext>
                </a:extLst>
              </p:cNvPr>
              <p:cNvSpPr>
                <a:spLocks noChangeArrowheads="1"/>
              </p:cNvSpPr>
              <p:nvPr/>
            </p:nvSpPr>
            <p:spPr bwMode="auto">
              <a:xfrm>
                <a:off x="309" y="1188"/>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Rectangle 121">
                <a:extLst>
                  <a:ext uri="{FF2B5EF4-FFF2-40B4-BE49-F238E27FC236}">
                    <a16:creationId xmlns:a16="http://schemas.microsoft.com/office/drawing/2014/main" id="{84A4BDAC-7388-445E-A1AF-EC9BC7F6F12F}"/>
                  </a:ext>
                </a:extLst>
              </p:cNvPr>
              <p:cNvSpPr>
                <a:spLocks noChangeArrowheads="1"/>
              </p:cNvSpPr>
              <p:nvPr/>
            </p:nvSpPr>
            <p:spPr bwMode="auto">
              <a:xfrm>
                <a:off x="315" y="1188"/>
                <a:ext cx="199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Rectangle 122">
                <a:extLst>
                  <a:ext uri="{FF2B5EF4-FFF2-40B4-BE49-F238E27FC236}">
                    <a16:creationId xmlns:a16="http://schemas.microsoft.com/office/drawing/2014/main" id="{EE8B502D-A77A-414C-B018-E6E60468CA83}"/>
                  </a:ext>
                </a:extLst>
              </p:cNvPr>
              <p:cNvSpPr>
                <a:spLocks noChangeArrowheads="1"/>
              </p:cNvSpPr>
              <p:nvPr/>
            </p:nvSpPr>
            <p:spPr bwMode="auto">
              <a:xfrm>
                <a:off x="2311"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Rectangle 123">
                <a:extLst>
                  <a:ext uri="{FF2B5EF4-FFF2-40B4-BE49-F238E27FC236}">
                    <a16:creationId xmlns:a16="http://schemas.microsoft.com/office/drawing/2014/main" id="{C6CBE882-6001-45DD-B6BC-11FD203F0298}"/>
                  </a:ext>
                </a:extLst>
              </p:cNvPr>
              <p:cNvSpPr>
                <a:spLocks noChangeArrowheads="1"/>
              </p:cNvSpPr>
              <p:nvPr/>
            </p:nvSpPr>
            <p:spPr bwMode="auto">
              <a:xfrm>
                <a:off x="2323" y="1188"/>
                <a:ext cx="44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Rectangle 124">
                <a:extLst>
                  <a:ext uri="{FF2B5EF4-FFF2-40B4-BE49-F238E27FC236}">
                    <a16:creationId xmlns:a16="http://schemas.microsoft.com/office/drawing/2014/main" id="{30DBAAA1-D917-423D-83E4-63D7F9785E23}"/>
                  </a:ext>
                </a:extLst>
              </p:cNvPr>
              <p:cNvSpPr>
                <a:spLocks noChangeArrowheads="1"/>
              </p:cNvSpPr>
              <p:nvPr/>
            </p:nvSpPr>
            <p:spPr bwMode="auto">
              <a:xfrm>
                <a:off x="2770"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Rectangle 125">
                <a:extLst>
                  <a:ext uri="{FF2B5EF4-FFF2-40B4-BE49-F238E27FC236}">
                    <a16:creationId xmlns:a16="http://schemas.microsoft.com/office/drawing/2014/main" id="{7C4BB81D-BD9D-4979-A674-72292954A515}"/>
                  </a:ext>
                </a:extLst>
              </p:cNvPr>
              <p:cNvSpPr>
                <a:spLocks noChangeArrowheads="1"/>
              </p:cNvSpPr>
              <p:nvPr/>
            </p:nvSpPr>
            <p:spPr bwMode="auto">
              <a:xfrm>
                <a:off x="2782" y="1188"/>
                <a:ext cx="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Rectangle 126">
                <a:extLst>
                  <a:ext uri="{FF2B5EF4-FFF2-40B4-BE49-F238E27FC236}">
                    <a16:creationId xmlns:a16="http://schemas.microsoft.com/office/drawing/2014/main" id="{D5E2690F-51E8-4472-9EC1-22AD18B3ADB6}"/>
                  </a:ext>
                </a:extLst>
              </p:cNvPr>
              <p:cNvSpPr>
                <a:spLocks noChangeArrowheads="1"/>
              </p:cNvSpPr>
              <p:nvPr/>
            </p:nvSpPr>
            <p:spPr bwMode="auto">
              <a:xfrm>
                <a:off x="3646"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Rectangle 127">
                <a:extLst>
                  <a:ext uri="{FF2B5EF4-FFF2-40B4-BE49-F238E27FC236}">
                    <a16:creationId xmlns:a16="http://schemas.microsoft.com/office/drawing/2014/main" id="{E2235643-4004-45BF-8C52-EB51CDD2FB36}"/>
                  </a:ext>
                </a:extLst>
              </p:cNvPr>
              <p:cNvSpPr>
                <a:spLocks noChangeArrowheads="1"/>
              </p:cNvSpPr>
              <p:nvPr/>
            </p:nvSpPr>
            <p:spPr bwMode="auto">
              <a:xfrm>
                <a:off x="3658" y="1188"/>
                <a:ext cx="42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Rectangle 128">
                <a:extLst>
                  <a:ext uri="{FF2B5EF4-FFF2-40B4-BE49-F238E27FC236}">
                    <a16:creationId xmlns:a16="http://schemas.microsoft.com/office/drawing/2014/main" id="{BD07DB78-51F0-42E0-BAF2-7CAEC9D735AA}"/>
                  </a:ext>
                </a:extLst>
              </p:cNvPr>
              <p:cNvSpPr>
                <a:spLocks noChangeArrowheads="1"/>
              </p:cNvSpPr>
              <p:nvPr/>
            </p:nvSpPr>
            <p:spPr bwMode="auto">
              <a:xfrm>
                <a:off x="4079"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Rectangle 129">
                <a:extLst>
                  <a:ext uri="{FF2B5EF4-FFF2-40B4-BE49-F238E27FC236}">
                    <a16:creationId xmlns:a16="http://schemas.microsoft.com/office/drawing/2014/main" id="{199CBBB4-13BC-4B77-AC77-98E489902787}"/>
                  </a:ext>
                </a:extLst>
              </p:cNvPr>
              <p:cNvSpPr>
                <a:spLocks noChangeArrowheads="1"/>
              </p:cNvSpPr>
              <p:nvPr/>
            </p:nvSpPr>
            <p:spPr bwMode="auto">
              <a:xfrm>
                <a:off x="4091" y="1188"/>
                <a:ext cx="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Rectangle 130">
                <a:extLst>
                  <a:ext uri="{FF2B5EF4-FFF2-40B4-BE49-F238E27FC236}">
                    <a16:creationId xmlns:a16="http://schemas.microsoft.com/office/drawing/2014/main" id="{8B97132C-C23B-471C-81C5-3CB051E84DB4}"/>
                  </a:ext>
                </a:extLst>
              </p:cNvPr>
              <p:cNvSpPr>
                <a:spLocks noChangeArrowheads="1"/>
              </p:cNvSpPr>
              <p:nvPr/>
            </p:nvSpPr>
            <p:spPr bwMode="auto">
              <a:xfrm>
                <a:off x="4601"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Rectangle 131">
                <a:extLst>
                  <a:ext uri="{FF2B5EF4-FFF2-40B4-BE49-F238E27FC236}">
                    <a16:creationId xmlns:a16="http://schemas.microsoft.com/office/drawing/2014/main" id="{8EDDD170-0108-45A7-8FCE-5D7B69282E06}"/>
                  </a:ext>
                </a:extLst>
              </p:cNvPr>
              <p:cNvSpPr>
                <a:spLocks noChangeArrowheads="1"/>
              </p:cNvSpPr>
              <p:nvPr/>
            </p:nvSpPr>
            <p:spPr bwMode="auto">
              <a:xfrm>
                <a:off x="4613" y="1188"/>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Rectangle 132">
                <a:extLst>
                  <a:ext uri="{FF2B5EF4-FFF2-40B4-BE49-F238E27FC236}">
                    <a16:creationId xmlns:a16="http://schemas.microsoft.com/office/drawing/2014/main" id="{A26195C9-FEA7-48D3-B702-55198CC41751}"/>
                  </a:ext>
                </a:extLst>
              </p:cNvPr>
              <p:cNvSpPr>
                <a:spLocks noChangeArrowheads="1"/>
              </p:cNvSpPr>
              <p:nvPr/>
            </p:nvSpPr>
            <p:spPr bwMode="auto">
              <a:xfrm>
                <a:off x="5087"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Rectangle 133">
                <a:extLst>
                  <a:ext uri="{FF2B5EF4-FFF2-40B4-BE49-F238E27FC236}">
                    <a16:creationId xmlns:a16="http://schemas.microsoft.com/office/drawing/2014/main" id="{4C0B6746-5EA6-46C6-9308-F7C9003707D5}"/>
                  </a:ext>
                </a:extLst>
              </p:cNvPr>
              <p:cNvSpPr>
                <a:spLocks noChangeArrowheads="1"/>
              </p:cNvSpPr>
              <p:nvPr/>
            </p:nvSpPr>
            <p:spPr bwMode="auto">
              <a:xfrm>
                <a:off x="5099" y="1188"/>
                <a:ext cx="40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Rectangle 134">
                <a:extLst>
                  <a:ext uri="{FF2B5EF4-FFF2-40B4-BE49-F238E27FC236}">
                    <a16:creationId xmlns:a16="http://schemas.microsoft.com/office/drawing/2014/main" id="{BD55FAC3-F821-4AF3-A04E-F655C816166A}"/>
                  </a:ext>
                </a:extLst>
              </p:cNvPr>
              <p:cNvSpPr>
                <a:spLocks noChangeArrowheads="1"/>
              </p:cNvSpPr>
              <p:nvPr/>
            </p:nvSpPr>
            <p:spPr bwMode="auto">
              <a:xfrm>
                <a:off x="5500" y="118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Rectangle 135">
                <a:extLst>
                  <a:ext uri="{FF2B5EF4-FFF2-40B4-BE49-F238E27FC236}">
                    <a16:creationId xmlns:a16="http://schemas.microsoft.com/office/drawing/2014/main" id="{A6E8E243-A57A-441C-8612-5581AD179941}"/>
                  </a:ext>
                </a:extLst>
              </p:cNvPr>
              <p:cNvSpPr>
                <a:spLocks noChangeArrowheads="1"/>
              </p:cNvSpPr>
              <p:nvPr/>
            </p:nvSpPr>
            <p:spPr bwMode="auto">
              <a:xfrm>
                <a:off x="309" y="1198"/>
                <a:ext cx="6"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Rectangle 136">
                <a:extLst>
                  <a:ext uri="{FF2B5EF4-FFF2-40B4-BE49-F238E27FC236}">
                    <a16:creationId xmlns:a16="http://schemas.microsoft.com/office/drawing/2014/main" id="{10AF5C10-9CCB-458C-AEE6-23298CF7DF6A}"/>
                  </a:ext>
                </a:extLst>
              </p:cNvPr>
              <p:cNvSpPr>
                <a:spLocks noChangeArrowheads="1"/>
              </p:cNvSpPr>
              <p:nvPr/>
            </p:nvSpPr>
            <p:spPr bwMode="auto">
              <a:xfrm>
                <a:off x="2311" y="1198"/>
                <a:ext cx="12"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Rectangle 137">
                <a:extLst>
                  <a:ext uri="{FF2B5EF4-FFF2-40B4-BE49-F238E27FC236}">
                    <a16:creationId xmlns:a16="http://schemas.microsoft.com/office/drawing/2014/main" id="{2C56F1F1-0E21-48F0-9916-E4A8913757B8}"/>
                  </a:ext>
                </a:extLst>
              </p:cNvPr>
              <p:cNvSpPr>
                <a:spLocks noChangeArrowheads="1"/>
              </p:cNvSpPr>
              <p:nvPr/>
            </p:nvSpPr>
            <p:spPr bwMode="auto">
              <a:xfrm>
                <a:off x="4079" y="1198"/>
                <a:ext cx="12"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Rectangle 138">
                <a:extLst>
                  <a:ext uri="{FF2B5EF4-FFF2-40B4-BE49-F238E27FC236}">
                    <a16:creationId xmlns:a16="http://schemas.microsoft.com/office/drawing/2014/main" id="{036BD238-B232-43D7-B8FF-E7D167483DA3}"/>
                  </a:ext>
                </a:extLst>
              </p:cNvPr>
              <p:cNvSpPr>
                <a:spLocks noChangeArrowheads="1"/>
              </p:cNvSpPr>
              <p:nvPr/>
            </p:nvSpPr>
            <p:spPr bwMode="auto">
              <a:xfrm>
                <a:off x="4601" y="1198"/>
                <a:ext cx="12"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Rectangle 139">
                <a:extLst>
                  <a:ext uri="{FF2B5EF4-FFF2-40B4-BE49-F238E27FC236}">
                    <a16:creationId xmlns:a16="http://schemas.microsoft.com/office/drawing/2014/main" id="{3087D32B-6D2F-4C1A-95A4-D0709AC02413}"/>
                  </a:ext>
                </a:extLst>
              </p:cNvPr>
              <p:cNvSpPr>
                <a:spLocks noChangeArrowheads="1"/>
              </p:cNvSpPr>
              <p:nvPr/>
            </p:nvSpPr>
            <p:spPr bwMode="auto">
              <a:xfrm>
                <a:off x="5087" y="1198"/>
                <a:ext cx="12"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Rectangle 140">
                <a:extLst>
                  <a:ext uri="{FF2B5EF4-FFF2-40B4-BE49-F238E27FC236}">
                    <a16:creationId xmlns:a16="http://schemas.microsoft.com/office/drawing/2014/main" id="{993F114A-45D2-4183-8222-4880B542F4A3}"/>
                  </a:ext>
                </a:extLst>
              </p:cNvPr>
              <p:cNvSpPr>
                <a:spLocks noChangeArrowheads="1"/>
              </p:cNvSpPr>
              <p:nvPr/>
            </p:nvSpPr>
            <p:spPr bwMode="auto">
              <a:xfrm>
                <a:off x="5500" y="1198"/>
                <a:ext cx="12"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Rectangle 141">
                <a:extLst>
                  <a:ext uri="{FF2B5EF4-FFF2-40B4-BE49-F238E27FC236}">
                    <a16:creationId xmlns:a16="http://schemas.microsoft.com/office/drawing/2014/main" id="{8C76FBC8-88FF-4E43-92A1-DC9B1031A1B2}"/>
                  </a:ext>
                </a:extLst>
              </p:cNvPr>
              <p:cNvSpPr>
                <a:spLocks noChangeArrowheads="1"/>
              </p:cNvSpPr>
              <p:nvPr/>
            </p:nvSpPr>
            <p:spPr bwMode="auto">
              <a:xfrm>
                <a:off x="4091" y="1401"/>
                <a:ext cx="510" cy="9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Rectangle 142">
                <a:extLst>
                  <a:ext uri="{FF2B5EF4-FFF2-40B4-BE49-F238E27FC236}">
                    <a16:creationId xmlns:a16="http://schemas.microsoft.com/office/drawing/2014/main" id="{2BE78180-1620-4B01-9E54-E3AD2E568445}"/>
                  </a:ext>
                </a:extLst>
              </p:cNvPr>
              <p:cNvSpPr>
                <a:spLocks noChangeArrowheads="1"/>
              </p:cNvSpPr>
              <p:nvPr/>
            </p:nvSpPr>
            <p:spPr bwMode="auto">
              <a:xfrm>
                <a:off x="4091" y="1401"/>
                <a:ext cx="510" cy="8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Rectangle 143">
                <a:extLst>
                  <a:ext uri="{FF2B5EF4-FFF2-40B4-BE49-F238E27FC236}">
                    <a16:creationId xmlns:a16="http://schemas.microsoft.com/office/drawing/2014/main" id="{FA2F72F8-52A2-499C-AD74-BDBC2AF34A9A}"/>
                  </a:ext>
                </a:extLst>
              </p:cNvPr>
              <p:cNvSpPr>
                <a:spLocks noChangeArrowheads="1"/>
              </p:cNvSpPr>
              <p:nvPr/>
            </p:nvSpPr>
            <p:spPr bwMode="auto">
              <a:xfrm>
                <a:off x="4157" y="1408"/>
                <a:ext cx="4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8" name="Rectangle 144">
                <a:extLst>
                  <a:ext uri="{FF2B5EF4-FFF2-40B4-BE49-F238E27FC236}">
                    <a16:creationId xmlns:a16="http://schemas.microsoft.com/office/drawing/2014/main" id="{6282B1F4-3F42-427C-9882-A5A72D57A58C}"/>
                  </a:ext>
                </a:extLst>
              </p:cNvPr>
              <p:cNvSpPr>
                <a:spLocks noChangeArrowheads="1"/>
              </p:cNvSpPr>
              <p:nvPr/>
            </p:nvSpPr>
            <p:spPr bwMode="auto">
              <a:xfrm>
                <a:off x="4544" y="14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9" name="Rectangle 145">
                <a:extLst>
                  <a:ext uri="{FF2B5EF4-FFF2-40B4-BE49-F238E27FC236}">
                    <a16:creationId xmlns:a16="http://schemas.microsoft.com/office/drawing/2014/main" id="{F19B924F-C1CD-4872-B923-E567CDCE0BCA}"/>
                  </a:ext>
                </a:extLst>
              </p:cNvPr>
              <p:cNvSpPr>
                <a:spLocks noChangeArrowheads="1"/>
              </p:cNvSpPr>
              <p:nvPr/>
            </p:nvSpPr>
            <p:spPr bwMode="auto">
              <a:xfrm>
                <a:off x="4613" y="1401"/>
                <a:ext cx="474" cy="9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Rectangle 146">
                <a:extLst>
                  <a:ext uri="{FF2B5EF4-FFF2-40B4-BE49-F238E27FC236}">
                    <a16:creationId xmlns:a16="http://schemas.microsoft.com/office/drawing/2014/main" id="{C99BCACB-8C4B-4943-961C-2E755966E345}"/>
                  </a:ext>
                </a:extLst>
              </p:cNvPr>
              <p:cNvSpPr>
                <a:spLocks noChangeArrowheads="1"/>
              </p:cNvSpPr>
              <p:nvPr/>
            </p:nvSpPr>
            <p:spPr bwMode="auto">
              <a:xfrm>
                <a:off x="4613" y="1401"/>
                <a:ext cx="474" cy="8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Rectangle 147">
                <a:extLst>
                  <a:ext uri="{FF2B5EF4-FFF2-40B4-BE49-F238E27FC236}">
                    <a16:creationId xmlns:a16="http://schemas.microsoft.com/office/drawing/2014/main" id="{453FF47D-6566-41BF-A790-745FDB167BF5}"/>
                  </a:ext>
                </a:extLst>
              </p:cNvPr>
              <p:cNvSpPr>
                <a:spLocks noChangeArrowheads="1"/>
              </p:cNvSpPr>
              <p:nvPr/>
            </p:nvSpPr>
            <p:spPr bwMode="auto">
              <a:xfrm>
                <a:off x="4763" y="1408"/>
                <a:ext cx="2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2" name="Rectangle 148">
                <a:extLst>
                  <a:ext uri="{FF2B5EF4-FFF2-40B4-BE49-F238E27FC236}">
                    <a16:creationId xmlns:a16="http://schemas.microsoft.com/office/drawing/2014/main" id="{82302259-BEEF-4C8B-84B6-0BFAE184DB56}"/>
                  </a:ext>
                </a:extLst>
              </p:cNvPr>
              <p:cNvSpPr>
                <a:spLocks noChangeArrowheads="1"/>
              </p:cNvSpPr>
              <p:nvPr/>
            </p:nvSpPr>
            <p:spPr bwMode="auto">
              <a:xfrm>
                <a:off x="4949" y="14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3" name="Rectangle 149">
                <a:extLst>
                  <a:ext uri="{FF2B5EF4-FFF2-40B4-BE49-F238E27FC236}">
                    <a16:creationId xmlns:a16="http://schemas.microsoft.com/office/drawing/2014/main" id="{BBFD64AC-6E12-422C-BEE4-DF7A54CD00AB}"/>
                  </a:ext>
                </a:extLst>
              </p:cNvPr>
              <p:cNvSpPr>
                <a:spLocks noChangeArrowheads="1"/>
              </p:cNvSpPr>
              <p:nvPr/>
            </p:nvSpPr>
            <p:spPr bwMode="auto">
              <a:xfrm>
                <a:off x="5099" y="1401"/>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Rectangle 150">
                <a:extLst>
                  <a:ext uri="{FF2B5EF4-FFF2-40B4-BE49-F238E27FC236}">
                    <a16:creationId xmlns:a16="http://schemas.microsoft.com/office/drawing/2014/main" id="{8C4A3001-7CB9-4DA6-A832-6461E7BD72C5}"/>
                  </a:ext>
                </a:extLst>
              </p:cNvPr>
              <p:cNvSpPr>
                <a:spLocks noChangeArrowheads="1"/>
              </p:cNvSpPr>
              <p:nvPr/>
            </p:nvSpPr>
            <p:spPr bwMode="auto">
              <a:xfrm>
                <a:off x="5099" y="1401"/>
                <a:ext cx="401" cy="8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Rectangle 151">
                <a:extLst>
                  <a:ext uri="{FF2B5EF4-FFF2-40B4-BE49-F238E27FC236}">
                    <a16:creationId xmlns:a16="http://schemas.microsoft.com/office/drawing/2014/main" id="{5F22FB0E-7369-498B-80B7-31E623505B94}"/>
                  </a:ext>
                </a:extLst>
              </p:cNvPr>
              <p:cNvSpPr>
                <a:spLocks noChangeArrowheads="1"/>
              </p:cNvSpPr>
              <p:nvPr/>
            </p:nvSpPr>
            <p:spPr bwMode="auto">
              <a:xfrm>
                <a:off x="5213" y="1408"/>
                <a:ext cx="2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6" name="Rectangle 152">
                <a:extLst>
                  <a:ext uri="{FF2B5EF4-FFF2-40B4-BE49-F238E27FC236}">
                    <a16:creationId xmlns:a16="http://schemas.microsoft.com/office/drawing/2014/main" id="{14D989CA-60F6-440F-9A5E-8DFED765828C}"/>
                  </a:ext>
                </a:extLst>
              </p:cNvPr>
              <p:cNvSpPr>
                <a:spLocks noChangeArrowheads="1"/>
              </p:cNvSpPr>
              <p:nvPr/>
            </p:nvSpPr>
            <p:spPr bwMode="auto">
              <a:xfrm>
                <a:off x="5399" y="14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7" name="Rectangle 153">
                <a:extLst>
                  <a:ext uri="{FF2B5EF4-FFF2-40B4-BE49-F238E27FC236}">
                    <a16:creationId xmlns:a16="http://schemas.microsoft.com/office/drawing/2014/main" id="{92761CA9-E4FC-4851-A280-C7027C85CA87}"/>
                  </a:ext>
                </a:extLst>
              </p:cNvPr>
              <p:cNvSpPr>
                <a:spLocks noChangeArrowheads="1"/>
              </p:cNvSpPr>
              <p:nvPr/>
            </p:nvSpPr>
            <p:spPr bwMode="auto">
              <a:xfrm>
                <a:off x="309" y="1391"/>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Rectangle 154">
                <a:extLst>
                  <a:ext uri="{FF2B5EF4-FFF2-40B4-BE49-F238E27FC236}">
                    <a16:creationId xmlns:a16="http://schemas.microsoft.com/office/drawing/2014/main" id="{4E5D8CBA-3D8D-4557-A78A-5E1FA4B7C85E}"/>
                  </a:ext>
                </a:extLst>
              </p:cNvPr>
              <p:cNvSpPr>
                <a:spLocks noChangeArrowheads="1"/>
              </p:cNvSpPr>
              <p:nvPr/>
            </p:nvSpPr>
            <p:spPr bwMode="auto">
              <a:xfrm>
                <a:off x="2311" y="139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Rectangle 155">
                <a:extLst>
                  <a:ext uri="{FF2B5EF4-FFF2-40B4-BE49-F238E27FC236}">
                    <a16:creationId xmlns:a16="http://schemas.microsoft.com/office/drawing/2014/main" id="{9C79CB98-B6F3-4B63-88CC-FB7D5F345CA6}"/>
                  </a:ext>
                </a:extLst>
              </p:cNvPr>
              <p:cNvSpPr>
                <a:spLocks noChangeArrowheads="1"/>
              </p:cNvSpPr>
              <p:nvPr/>
            </p:nvSpPr>
            <p:spPr bwMode="auto">
              <a:xfrm>
                <a:off x="4079" y="139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Rectangle 156">
                <a:extLst>
                  <a:ext uri="{FF2B5EF4-FFF2-40B4-BE49-F238E27FC236}">
                    <a16:creationId xmlns:a16="http://schemas.microsoft.com/office/drawing/2014/main" id="{1FE9769B-0929-42EF-BEE9-FDCC99403083}"/>
                  </a:ext>
                </a:extLst>
              </p:cNvPr>
              <p:cNvSpPr>
                <a:spLocks noChangeArrowheads="1"/>
              </p:cNvSpPr>
              <p:nvPr/>
            </p:nvSpPr>
            <p:spPr bwMode="auto">
              <a:xfrm>
                <a:off x="4091" y="1391"/>
                <a:ext cx="510" cy="1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Rectangle 157">
                <a:extLst>
                  <a:ext uri="{FF2B5EF4-FFF2-40B4-BE49-F238E27FC236}">
                    <a16:creationId xmlns:a16="http://schemas.microsoft.com/office/drawing/2014/main" id="{C8E49F96-C7C0-4D55-AF8E-364BBEBE1502}"/>
                  </a:ext>
                </a:extLst>
              </p:cNvPr>
              <p:cNvSpPr>
                <a:spLocks noChangeArrowheads="1"/>
              </p:cNvSpPr>
              <p:nvPr/>
            </p:nvSpPr>
            <p:spPr bwMode="auto">
              <a:xfrm>
                <a:off x="4601" y="139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Rectangle 158">
                <a:extLst>
                  <a:ext uri="{FF2B5EF4-FFF2-40B4-BE49-F238E27FC236}">
                    <a16:creationId xmlns:a16="http://schemas.microsoft.com/office/drawing/2014/main" id="{6204C7AD-32BB-4977-8F4D-F7FC15EEB767}"/>
                  </a:ext>
                </a:extLst>
              </p:cNvPr>
              <p:cNvSpPr>
                <a:spLocks noChangeArrowheads="1"/>
              </p:cNvSpPr>
              <p:nvPr/>
            </p:nvSpPr>
            <p:spPr bwMode="auto">
              <a:xfrm>
                <a:off x="4613" y="1391"/>
                <a:ext cx="474" cy="1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Rectangle 159">
                <a:extLst>
                  <a:ext uri="{FF2B5EF4-FFF2-40B4-BE49-F238E27FC236}">
                    <a16:creationId xmlns:a16="http://schemas.microsoft.com/office/drawing/2014/main" id="{2B0CD7E4-B356-4065-AA91-117C4B40EC75}"/>
                  </a:ext>
                </a:extLst>
              </p:cNvPr>
              <p:cNvSpPr>
                <a:spLocks noChangeArrowheads="1"/>
              </p:cNvSpPr>
              <p:nvPr/>
            </p:nvSpPr>
            <p:spPr bwMode="auto">
              <a:xfrm>
                <a:off x="5087" y="139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Rectangle 160">
                <a:extLst>
                  <a:ext uri="{FF2B5EF4-FFF2-40B4-BE49-F238E27FC236}">
                    <a16:creationId xmlns:a16="http://schemas.microsoft.com/office/drawing/2014/main" id="{28379E58-4F0E-4F7F-A328-B031F52C6C0C}"/>
                  </a:ext>
                </a:extLst>
              </p:cNvPr>
              <p:cNvSpPr>
                <a:spLocks noChangeArrowheads="1"/>
              </p:cNvSpPr>
              <p:nvPr/>
            </p:nvSpPr>
            <p:spPr bwMode="auto">
              <a:xfrm>
                <a:off x="5099" y="1391"/>
                <a:ext cx="401" cy="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Rectangle 161">
                <a:extLst>
                  <a:ext uri="{FF2B5EF4-FFF2-40B4-BE49-F238E27FC236}">
                    <a16:creationId xmlns:a16="http://schemas.microsoft.com/office/drawing/2014/main" id="{D9CAB969-7903-461A-A8B3-C97E8279DA43}"/>
                  </a:ext>
                </a:extLst>
              </p:cNvPr>
              <p:cNvSpPr>
                <a:spLocks noChangeArrowheads="1"/>
              </p:cNvSpPr>
              <p:nvPr/>
            </p:nvSpPr>
            <p:spPr bwMode="auto">
              <a:xfrm>
                <a:off x="5500" y="139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Rectangle 162">
                <a:extLst>
                  <a:ext uri="{FF2B5EF4-FFF2-40B4-BE49-F238E27FC236}">
                    <a16:creationId xmlns:a16="http://schemas.microsoft.com/office/drawing/2014/main" id="{34968FF2-A775-482B-8A49-56AE74439E23}"/>
                  </a:ext>
                </a:extLst>
              </p:cNvPr>
              <p:cNvSpPr>
                <a:spLocks noChangeArrowheads="1"/>
              </p:cNvSpPr>
              <p:nvPr/>
            </p:nvSpPr>
            <p:spPr bwMode="auto">
              <a:xfrm>
                <a:off x="309" y="1401"/>
                <a:ext cx="6"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Rectangle 163">
                <a:extLst>
                  <a:ext uri="{FF2B5EF4-FFF2-40B4-BE49-F238E27FC236}">
                    <a16:creationId xmlns:a16="http://schemas.microsoft.com/office/drawing/2014/main" id="{190A765C-F379-42F1-B78D-7DBA8A8126C2}"/>
                  </a:ext>
                </a:extLst>
              </p:cNvPr>
              <p:cNvSpPr>
                <a:spLocks noChangeArrowheads="1"/>
              </p:cNvSpPr>
              <p:nvPr/>
            </p:nvSpPr>
            <p:spPr bwMode="auto">
              <a:xfrm>
                <a:off x="2311" y="1401"/>
                <a:ext cx="12"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Rectangle 164">
                <a:extLst>
                  <a:ext uri="{FF2B5EF4-FFF2-40B4-BE49-F238E27FC236}">
                    <a16:creationId xmlns:a16="http://schemas.microsoft.com/office/drawing/2014/main" id="{AB929422-819F-4B60-BFC7-761E6608AD65}"/>
                  </a:ext>
                </a:extLst>
              </p:cNvPr>
              <p:cNvSpPr>
                <a:spLocks noChangeArrowheads="1"/>
              </p:cNvSpPr>
              <p:nvPr/>
            </p:nvSpPr>
            <p:spPr bwMode="auto">
              <a:xfrm>
                <a:off x="4079" y="1401"/>
                <a:ext cx="12"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165">
                <a:extLst>
                  <a:ext uri="{FF2B5EF4-FFF2-40B4-BE49-F238E27FC236}">
                    <a16:creationId xmlns:a16="http://schemas.microsoft.com/office/drawing/2014/main" id="{D74649CE-70B6-4924-AFAE-A18E79EF9821}"/>
                  </a:ext>
                </a:extLst>
              </p:cNvPr>
              <p:cNvSpPr>
                <a:spLocks noChangeArrowheads="1"/>
              </p:cNvSpPr>
              <p:nvPr/>
            </p:nvSpPr>
            <p:spPr bwMode="auto">
              <a:xfrm>
                <a:off x="4601" y="1401"/>
                <a:ext cx="12"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Rectangle 166">
                <a:extLst>
                  <a:ext uri="{FF2B5EF4-FFF2-40B4-BE49-F238E27FC236}">
                    <a16:creationId xmlns:a16="http://schemas.microsoft.com/office/drawing/2014/main" id="{01F01659-B68E-4ACB-9BA9-690ECE3E8BA7}"/>
                  </a:ext>
                </a:extLst>
              </p:cNvPr>
              <p:cNvSpPr>
                <a:spLocks noChangeArrowheads="1"/>
              </p:cNvSpPr>
              <p:nvPr/>
            </p:nvSpPr>
            <p:spPr bwMode="auto">
              <a:xfrm>
                <a:off x="5087" y="1401"/>
                <a:ext cx="12"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Rectangle 167">
                <a:extLst>
                  <a:ext uri="{FF2B5EF4-FFF2-40B4-BE49-F238E27FC236}">
                    <a16:creationId xmlns:a16="http://schemas.microsoft.com/office/drawing/2014/main" id="{125E3920-469F-42C4-86A4-339CFB40A782}"/>
                  </a:ext>
                </a:extLst>
              </p:cNvPr>
              <p:cNvSpPr>
                <a:spLocks noChangeArrowheads="1"/>
              </p:cNvSpPr>
              <p:nvPr/>
            </p:nvSpPr>
            <p:spPr bwMode="auto">
              <a:xfrm>
                <a:off x="5500" y="1401"/>
                <a:ext cx="12"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Rectangle 168">
                <a:extLst>
                  <a:ext uri="{FF2B5EF4-FFF2-40B4-BE49-F238E27FC236}">
                    <a16:creationId xmlns:a16="http://schemas.microsoft.com/office/drawing/2014/main" id="{71F9EABE-C6E5-458D-A834-1A0BCA0D78D2}"/>
                  </a:ext>
                </a:extLst>
              </p:cNvPr>
              <p:cNvSpPr>
                <a:spLocks noChangeArrowheads="1"/>
              </p:cNvSpPr>
              <p:nvPr/>
            </p:nvSpPr>
            <p:spPr bwMode="auto">
              <a:xfrm>
                <a:off x="2323" y="1502"/>
                <a:ext cx="448" cy="2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Rectangle 169">
                <a:extLst>
                  <a:ext uri="{FF2B5EF4-FFF2-40B4-BE49-F238E27FC236}">
                    <a16:creationId xmlns:a16="http://schemas.microsoft.com/office/drawing/2014/main" id="{76EA3C96-A248-4ACC-870C-CF6E1862240A}"/>
                  </a:ext>
                </a:extLst>
              </p:cNvPr>
              <p:cNvSpPr>
                <a:spLocks noChangeArrowheads="1"/>
              </p:cNvSpPr>
              <p:nvPr/>
            </p:nvSpPr>
            <p:spPr bwMode="auto">
              <a:xfrm>
                <a:off x="2323" y="1502"/>
                <a:ext cx="448"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Rectangle 170">
                <a:extLst>
                  <a:ext uri="{FF2B5EF4-FFF2-40B4-BE49-F238E27FC236}">
                    <a16:creationId xmlns:a16="http://schemas.microsoft.com/office/drawing/2014/main" id="{ED8F3DF4-3B43-4B97-92CE-3D805A69F2C4}"/>
                  </a:ext>
                </a:extLst>
              </p:cNvPr>
              <p:cNvSpPr>
                <a:spLocks noChangeArrowheads="1"/>
              </p:cNvSpPr>
              <p:nvPr/>
            </p:nvSpPr>
            <p:spPr bwMode="auto">
              <a:xfrm>
                <a:off x="2323"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5" name="Rectangle 171">
                <a:extLst>
                  <a:ext uri="{FF2B5EF4-FFF2-40B4-BE49-F238E27FC236}">
                    <a16:creationId xmlns:a16="http://schemas.microsoft.com/office/drawing/2014/main" id="{0AA1AB4F-E8BF-4A32-B8CE-31FDC8A1888E}"/>
                  </a:ext>
                </a:extLst>
              </p:cNvPr>
              <p:cNvSpPr>
                <a:spLocks noChangeArrowheads="1"/>
              </p:cNvSpPr>
              <p:nvPr/>
            </p:nvSpPr>
            <p:spPr bwMode="auto">
              <a:xfrm>
                <a:off x="2323" y="1593"/>
                <a:ext cx="448" cy="11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Rectangle 172">
                <a:extLst>
                  <a:ext uri="{FF2B5EF4-FFF2-40B4-BE49-F238E27FC236}">
                    <a16:creationId xmlns:a16="http://schemas.microsoft.com/office/drawing/2014/main" id="{0F69FA05-1152-47D3-877A-AF0E8DD70468}"/>
                  </a:ext>
                </a:extLst>
              </p:cNvPr>
              <p:cNvSpPr>
                <a:spLocks noChangeArrowheads="1"/>
              </p:cNvSpPr>
              <p:nvPr/>
            </p:nvSpPr>
            <p:spPr bwMode="auto">
              <a:xfrm>
                <a:off x="2323"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7" name="Rectangle 173">
                <a:extLst>
                  <a:ext uri="{FF2B5EF4-FFF2-40B4-BE49-F238E27FC236}">
                    <a16:creationId xmlns:a16="http://schemas.microsoft.com/office/drawing/2014/main" id="{DDAE1AFC-6EC5-4823-9E3A-EE6981E64B4C}"/>
                  </a:ext>
                </a:extLst>
              </p:cNvPr>
              <p:cNvSpPr>
                <a:spLocks noChangeArrowheads="1"/>
              </p:cNvSpPr>
              <p:nvPr/>
            </p:nvSpPr>
            <p:spPr bwMode="auto">
              <a:xfrm>
                <a:off x="2323" y="1706"/>
                <a:ext cx="448"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Rectangle 174">
                <a:extLst>
                  <a:ext uri="{FF2B5EF4-FFF2-40B4-BE49-F238E27FC236}">
                    <a16:creationId xmlns:a16="http://schemas.microsoft.com/office/drawing/2014/main" id="{D8458C20-1A8A-4765-B524-E07514DB4A79}"/>
                  </a:ext>
                </a:extLst>
              </p:cNvPr>
              <p:cNvSpPr>
                <a:spLocks noChangeArrowheads="1"/>
              </p:cNvSpPr>
              <p:nvPr/>
            </p:nvSpPr>
            <p:spPr bwMode="auto">
              <a:xfrm>
                <a:off x="2377" y="1709"/>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9" name="Rectangle 175">
                <a:extLst>
                  <a:ext uri="{FF2B5EF4-FFF2-40B4-BE49-F238E27FC236}">
                    <a16:creationId xmlns:a16="http://schemas.microsoft.com/office/drawing/2014/main" id="{ADC42784-7EBB-4617-8EE7-AA5410481A42}"/>
                  </a:ext>
                </a:extLst>
              </p:cNvPr>
              <p:cNvSpPr>
                <a:spLocks noChangeArrowheads="1"/>
              </p:cNvSpPr>
              <p:nvPr/>
            </p:nvSpPr>
            <p:spPr bwMode="auto">
              <a:xfrm>
                <a:off x="2426"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0" name="Rectangle 176">
                <a:extLst>
                  <a:ext uri="{FF2B5EF4-FFF2-40B4-BE49-F238E27FC236}">
                    <a16:creationId xmlns:a16="http://schemas.microsoft.com/office/drawing/2014/main" id="{A26E4B54-0114-42EF-9CF0-BB3FA09BEFF8}"/>
                  </a:ext>
                </a:extLst>
              </p:cNvPr>
              <p:cNvSpPr>
                <a:spLocks noChangeArrowheads="1"/>
              </p:cNvSpPr>
              <p:nvPr/>
            </p:nvSpPr>
            <p:spPr bwMode="auto">
              <a:xfrm>
                <a:off x="2455" y="1709"/>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60,000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51" name="Rectangle 177">
                <a:extLst>
                  <a:ext uri="{FF2B5EF4-FFF2-40B4-BE49-F238E27FC236}">
                    <a16:creationId xmlns:a16="http://schemas.microsoft.com/office/drawing/2014/main" id="{D95C4C93-4BF0-4796-AA4E-8C71A1A3FCA7}"/>
                  </a:ext>
                </a:extLst>
              </p:cNvPr>
              <p:cNvSpPr>
                <a:spLocks noChangeArrowheads="1"/>
              </p:cNvSpPr>
              <p:nvPr/>
            </p:nvSpPr>
            <p:spPr bwMode="auto">
              <a:xfrm>
                <a:off x="2724"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2" name="Rectangle 178">
                <a:extLst>
                  <a:ext uri="{FF2B5EF4-FFF2-40B4-BE49-F238E27FC236}">
                    <a16:creationId xmlns:a16="http://schemas.microsoft.com/office/drawing/2014/main" id="{1A465454-031C-46F7-AB58-678561D4EB36}"/>
                  </a:ext>
                </a:extLst>
              </p:cNvPr>
              <p:cNvSpPr>
                <a:spLocks noChangeArrowheads="1"/>
              </p:cNvSpPr>
              <p:nvPr/>
            </p:nvSpPr>
            <p:spPr bwMode="auto">
              <a:xfrm>
                <a:off x="2771" y="1502"/>
                <a:ext cx="875" cy="2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179">
                <a:extLst>
                  <a:ext uri="{FF2B5EF4-FFF2-40B4-BE49-F238E27FC236}">
                    <a16:creationId xmlns:a16="http://schemas.microsoft.com/office/drawing/2014/main" id="{1D98672A-12B8-433F-8AF9-4C2776B7F652}"/>
                  </a:ext>
                </a:extLst>
              </p:cNvPr>
              <p:cNvSpPr>
                <a:spLocks noChangeArrowheads="1"/>
              </p:cNvSpPr>
              <p:nvPr/>
            </p:nvSpPr>
            <p:spPr bwMode="auto">
              <a:xfrm>
                <a:off x="2771" y="1502"/>
                <a:ext cx="875"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Rectangle 180">
                <a:extLst>
                  <a:ext uri="{FF2B5EF4-FFF2-40B4-BE49-F238E27FC236}">
                    <a16:creationId xmlns:a16="http://schemas.microsoft.com/office/drawing/2014/main" id="{7417DDCB-F3A9-458A-95D3-CF8C854D3316}"/>
                  </a:ext>
                </a:extLst>
              </p:cNvPr>
              <p:cNvSpPr>
                <a:spLocks noChangeArrowheads="1"/>
              </p:cNvSpPr>
              <p:nvPr/>
            </p:nvSpPr>
            <p:spPr bwMode="auto">
              <a:xfrm>
                <a:off x="2771"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5" name="Rectangle 181">
                <a:extLst>
                  <a:ext uri="{FF2B5EF4-FFF2-40B4-BE49-F238E27FC236}">
                    <a16:creationId xmlns:a16="http://schemas.microsoft.com/office/drawing/2014/main" id="{35E73823-6233-44CB-A3DB-9E8713170EAC}"/>
                  </a:ext>
                </a:extLst>
              </p:cNvPr>
              <p:cNvSpPr>
                <a:spLocks noChangeArrowheads="1"/>
              </p:cNvSpPr>
              <p:nvPr/>
            </p:nvSpPr>
            <p:spPr bwMode="auto">
              <a:xfrm>
                <a:off x="2771" y="1593"/>
                <a:ext cx="875" cy="11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Rectangle 182">
                <a:extLst>
                  <a:ext uri="{FF2B5EF4-FFF2-40B4-BE49-F238E27FC236}">
                    <a16:creationId xmlns:a16="http://schemas.microsoft.com/office/drawing/2014/main" id="{4AE72B20-D79B-4B14-B821-496F863AFA42}"/>
                  </a:ext>
                </a:extLst>
              </p:cNvPr>
              <p:cNvSpPr>
                <a:spLocks noChangeArrowheads="1"/>
              </p:cNvSpPr>
              <p:nvPr/>
            </p:nvSpPr>
            <p:spPr bwMode="auto">
              <a:xfrm>
                <a:off x="2771"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7" name="Rectangle 183">
                <a:extLst>
                  <a:ext uri="{FF2B5EF4-FFF2-40B4-BE49-F238E27FC236}">
                    <a16:creationId xmlns:a16="http://schemas.microsoft.com/office/drawing/2014/main" id="{8AF8B86D-14EE-4E9B-A325-1BE3BBB3E1A3}"/>
                  </a:ext>
                </a:extLst>
              </p:cNvPr>
              <p:cNvSpPr>
                <a:spLocks noChangeArrowheads="1"/>
              </p:cNvSpPr>
              <p:nvPr/>
            </p:nvSpPr>
            <p:spPr bwMode="auto">
              <a:xfrm>
                <a:off x="2771" y="1706"/>
                <a:ext cx="875"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Rectangle 184">
                <a:extLst>
                  <a:ext uri="{FF2B5EF4-FFF2-40B4-BE49-F238E27FC236}">
                    <a16:creationId xmlns:a16="http://schemas.microsoft.com/office/drawing/2014/main" id="{04D72A62-8DD7-4176-A632-2F9380959DDA}"/>
                  </a:ext>
                </a:extLst>
              </p:cNvPr>
              <p:cNvSpPr>
                <a:spLocks noChangeArrowheads="1"/>
              </p:cNvSpPr>
              <p:nvPr/>
            </p:nvSpPr>
            <p:spPr bwMode="auto">
              <a:xfrm>
                <a:off x="3081" y="1709"/>
                <a:ext cx="1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9" name="Rectangle 185">
                <a:extLst>
                  <a:ext uri="{FF2B5EF4-FFF2-40B4-BE49-F238E27FC236}">
                    <a16:creationId xmlns:a16="http://schemas.microsoft.com/office/drawing/2014/main" id="{5435A6A4-67DF-41B7-A981-55CA637736FD}"/>
                  </a:ext>
                </a:extLst>
              </p:cNvPr>
              <p:cNvSpPr>
                <a:spLocks noChangeArrowheads="1"/>
              </p:cNvSpPr>
              <p:nvPr/>
            </p:nvSpPr>
            <p:spPr bwMode="auto">
              <a:xfrm>
                <a:off x="3208"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0" name="Rectangle 186">
                <a:extLst>
                  <a:ext uri="{FF2B5EF4-FFF2-40B4-BE49-F238E27FC236}">
                    <a16:creationId xmlns:a16="http://schemas.microsoft.com/office/drawing/2014/main" id="{C2062CB7-882F-4227-8CD5-436301063272}"/>
                  </a:ext>
                </a:extLst>
              </p:cNvPr>
              <p:cNvSpPr>
                <a:spLocks noChangeArrowheads="1"/>
              </p:cNvSpPr>
              <p:nvPr/>
            </p:nvSpPr>
            <p:spPr bwMode="auto">
              <a:xfrm>
                <a:off x="3239" y="1709"/>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1" name="Rectangle 187">
                <a:extLst>
                  <a:ext uri="{FF2B5EF4-FFF2-40B4-BE49-F238E27FC236}">
                    <a16:creationId xmlns:a16="http://schemas.microsoft.com/office/drawing/2014/main" id="{AD90BFAF-D0D5-4E18-BCE3-42789D8423DA}"/>
                  </a:ext>
                </a:extLst>
              </p:cNvPr>
              <p:cNvSpPr>
                <a:spLocks noChangeArrowheads="1"/>
              </p:cNvSpPr>
              <p:nvPr/>
            </p:nvSpPr>
            <p:spPr bwMode="auto">
              <a:xfrm>
                <a:off x="3288"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2" name="Rectangle 188">
                <a:extLst>
                  <a:ext uri="{FF2B5EF4-FFF2-40B4-BE49-F238E27FC236}">
                    <a16:creationId xmlns:a16="http://schemas.microsoft.com/office/drawing/2014/main" id="{C510DA16-DCCB-44B1-8DD0-F0681BC22022}"/>
                  </a:ext>
                </a:extLst>
              </p:cNvPr>
              <p:cNvSpPr>
                <a:spLocks noChangeArrowheads="1"/>
              </p:cNvSpPr>
              <p:nvPr/>
            </p:nvSpPr>
            <p:spPr bwMode="auto">
              <a:xfrm>
                <a:off x="3344" y="1709"/>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3" name="Rectangle 189">
                <a:extLst>
                  <a:ext uri="{FF2B5EF4-FFF2-40B4-BE49-F238E27FC236}">
                    <a16:creationId xmlns:a16="http://schemas.microsoft.com/office/drawing/2014/main" id="{4F6E374D-57E3-42E3-95FE-8EEA18CF1160}"/>
                  </a:ext>
                </a:extLst>
              </p:cNvPr>
              <p:cNvSpPr>
                <a:spLocks noChangeArrowheads="1"/>
              </p:cNvSpPr>
              <p:nvPr/>
            </p:nvSpPr>
            <p:spPr bwMode="auto">
              <a:xfrm>
                <a:off x="3613"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4" name="Rectangle 190">
                <a:extLst>
                  <a:ext uri="{FF2B5EF4-FFF2-40B4-BE49-F238E27FC236}">
                    <a16:creationId xmlns:a16="http://schemas.microsoft.com/office/drawing/2014/main" id="{1F4C6DBA-2C57-46B8-BCCB-8A97A123C482}"/>
                  </a:ext>
                </a:extLst>
              </p:cNvPr>
              <p:cNvSpPr>
                <a:spLocks noChangeArrowheads="1"/>
              </p:cNvSpPr>
              <p:nvPr/>
            </p:nvSpPr>
            <p:spPr bwMode="auto">
              <a:xfrm>
                <a:off x="3646" y="1502"/>
                <a:ext cx="433" cy="2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5" name="Rectangle 191">
                <a:extLst>
                  <a:ext uri="{FF2B5EF4-FFF2-40B4-BE49-F238E27FC236}">
                    <a16:creationId xmlns:a16="http://schemas.microsoft.com/office/drawing/2014/main" id="{E4B69CE4-AD43-450F-B665-76375ECFF6DC}"/>
                  </a:ext>
                </a:extLst>
              </p:cNvPr>
              <p:cNvSpPr>
                <a:spLocks noChangeArrowheads="1"/>
              </p:cNvSpPr>
              <p:nvPr/>
            </p:nvSpPr>
            <p:spPr bwMode="auto">
              <a:xfrm>
                <a:off x="3646" y="1502"/>
                <a:ext cx="433"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6" name="Rectangle 192">
                <a:extLst>
                  <a:ext uri="{FF2B5EF4-FFF2-40B4-BE49-F238E27FC236}">
                    <a16:creationId xmlns:a16="http://schemas.microsoft.com/office/drawing/2014/main" id="{A9A366C8-FECF-4143-AC80-39278387B7E1}"/>
                  </a:ext>
                </a:extLst>
              </p:cNvPr>
              <p:cNvSpPr>
                <a:spLocks noChangeArrowheads="1"/>
              </p:cNvSpPr>
              <p:nvPr/>
            </p:nvSpPr>
            <p:spPr bwMode="auto">
              <a:xfrm>
                <a:off x="3646"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7" name="Rectangle 193">
                <a:extLst>
                  <a:ext uri="{FF2B5EF4-FFF2-40B4-BE49-F238E27FC236}">
                    <a16:creationId xmlns:a16="http://schemas.microsoft.com/office/drawing/2014/main" id="{0DEF30F6-6F9D-4514-B615-7D217607CFF0}"/>
                  </a:ext>
                </a:extLst>
              </p:cNvPr>
              <p:cNvSpPr>
                <a:spLocks noChangeArrowheads="1"/>
              </p:cNvSpPr>
              <p:nvPr/>
            </p:nvSpPr>
            <p:spPr bwMode="auto">
              <a:xfrm>
                <a:off x="3646" y="1593"/>
                <a:ext cx="433" cy="11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8" name="Rectangle 194">
                <a:extLst>
                  <a:ext uri="{FF2B5EF4-FFF2-40B4-BE49-F238E27FC236}">
                    <a16:creationId xmlns:a16="http://schemas.microsoft.com/office/drawing/2014/main" id="{B8825197-2793-4A5D-930C-6EC6BEAE57B1}"/>
                  </a:ext>
                </a:extLst>
              </p:cNvPr>
              <p:cNvSpPr>
                <a:spLocks noChangeArrowheads="1"/>
              </p:cNvSpPr>
              <p:nvPr/>
            </p:nvSpPr>
            <p:spPr bwMode="auto">
              <a:xfrm>
                <a:off x="3646"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9" name="Rectangle 195">
                <a:extLst>
                  <a:ext uri="{FF2B5EF4-FFF2-40B4-BE49-F238E27FC236}">
                    <a16:creationId xmlns:a16="http://schemas.microsoft.com/office/drawing/2014/main" id="{FF2621D3-4E37-4A85-8BCB-D94A8E872393}"/>
                  </a:ext>
                </a:extLst>
              </p:cNvPr>
              <p:cNvSpPr>
                <a:spLocks noChangeArrowheads="1"/>
              </p:cNvSpPr>
              <p:nvPr/>
            </p:nvSpPr>
            <p:spPr bwMode="auto">
              <a:xfrm>
                <a:off x="3646" y="1706"/>
                <a:ext cx="433"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 name="Rectangle 196">
                <a:extLst>
                  <a:ext uri="{FF2B5EF4-FFF2-40B4-BE49-F238E27FC236}">
                    <a16:creationId xmlns:a16="http://schemas.microsoft.com/office/drawing/2014/main" id="{F63D61B2-3549-44BE-84A4-77650DD1CD4C}"/>
                  </a:ext>
                </a:extLst>
              </p:cNvPr>
              <p:cNvSpPr>
                <a:spLocks noChangeArrowheads="1"/>
              </p:cNvSpPr>
              <p:nvPr/>
            </p:nvSpPr>
            <p:spPr bwMode="auto">
              <a:xfrm>
                <a:off x="3850" y="1709"/>
                <a:ext cx="2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1" name="Rectangle 197">
                <a:extLst>
                  <a:ext uri="{FF2B5EF4-FFF2-40B4-BE49-F238E27FC236}">
                    <a16:creationId xmlns:a16="http://schemas.microsoft.com/office/drawing/2014/main" id="{5AB7FEB2-1427-4B34-8425-B15D2F269FEF}"/>
                  </a:ext>
                </a:extLst>
              </p:cNvPr>
              <p:cNvSpPr>
                <a:spLocks noChangeArrowheads="1"/>
              </p:cNvSpPr>
              <p:nvPr/>
            </p:nvSpPr>
            <p:spPr bwMode="auto">
              <a:xfrm>
                <a:off x="4075"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2" name="Rectangle 198">
                <a:extLst>
                  <a:ext uri="{FF2B5EF4-FFF2-40B4-BE49-F238E27FC236}">
                    <a16:creationId xmlns:a16="http://schemas.microsoft.com/office/drawing/2014/main" id="{4624E9CF-ECDA-46DD-8C11-45DB570ABC4C}"/>
                  </a:ext>
                </a:extLst>
              </p:cNvPr>
              <p:cNvSpPr>
                <a:spLocks noChangeArrowheads="1"/>
              </p:cNvSpPr>
              <p:nvPr/>
            </p:nvSpPr>
            <p:spPr bwMode="auto">
              <a:xfrm>
                <a:off x="4091" y="1502"/>
                <a:ext cx="510" cy="29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3" name="Rectangle 199">
                <a:extLst>
                  <a:ext uri="{FF2B5EF4-FFF2-40B4-BE49-F238E27FC236}">
                    <a16:creationId xmlns:a16="http://schemas.microsoft.com/office/drawing/2014/main" id="{3F83793C-6961-448E-95D2-6E3FF36D4DF5}"/>
                  </a:ext>
                </a:extLst>
              </p:cNvPr>
              <p:cNvSpPr>
                <a:spLocks noChangeArrowheads="1"/>
              </p:cNvSpPr>
              <p:nvPr/>
            </p:nvSpPr>
            <p:spPr bwMode="auto">
              <a:xfrm>
                <a:off x="4091" y="1502"/>
                <a:ext cx="510" cy="9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4" name="Rectangle 200">
                <a:extLst>
                  <a:ext uri="{FF2B5EF4-FFF2-40B4-BE49-F238E27FC236}">
                    <a16:creationId xmlns:a16="http://schemas.microsoft.com/office/drawing/2014/main" id="{B8B66A41-0C19-4A26-993B-9D4A7F362BBA}"/>
                  </a:ext>
                </a:extLst>
              </p:cNvPr>
              <p:cNvSpPr>
                <a:spLocks noChangeArrowheads="1"/>
              </p:cNvSpPr>
              <p:nvPr/>
            </p:nvSpPr>
            <p:spPr bwMode="auto">
              <a:xfrm>
                <a:off x="4091"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5" name="Rectangle 201">
                <a:extLst>
                  <a:ext uri="{FF2B5EF4-FFF2-40B4-BE49-F238E27FC236}">
                    <a16:creationId xmlns:a16="http://schemas.microsoft.com/office/drawing/2014/main" id="{05EB66DD-251A-41E3-97FD-408A350CF03C}"/>
                  </a:ext>
                </a:extLst>
              </p:cNvPr>
              <p:cNvSpPr>
                <a:spLocks noChangeArrowheads="1"/>
              </p:cNvSpPr>
              <p:nvPr/>
            </p:nvSpPr>
            <p:spPr bwMode="auto">
              <a:xfrm>
                <a:off x="4091" y="1593"/>
                <a:ext cx="510" cy="11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6" name="Rectangle 202">
                <a:extLst>
                  <a:ext uri="{FF2B5EF4-FFF2-40B4-BE49-F238E27FC236}">
                    <a16:creationId xmlns:a16="http://schemas.microsoft.com/office/drawing/2014/main" id="{023CC3D9-579D-4E2B-BE01-A4DCD9E42CCC}"/>
                  </a:ext>
                </a:extLst>
              </p:cNvPr>
              <p:cNvSpPr>
                <a:spLocks noChangeArrowheads="1"/>
              </p:cNvSpPr>
              <p:nvPr/>
            </p:nvSpPr>
            <p:spPr bwMode="auto">
              <a:xfrm>
                <a:off x="4091"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7" name="Rectangle 203">
                <a:extLst>
                  <a:ext uri="{FF2B5EF4-FFF2-40B4-BE49-F238E27FC236}">
                    <a16:creationId xmlns:a16="http://schemas.microsoft.com/office/drawing/2014/main" id="{D22C0D85-8570-47AA-B7ED-0B5E73D91E2B}"/>
                  </a:ext>
                </a:extLst>
              </p:cNvPr>
              <p:cNvSpPr>
                <a:spLocks noChangeArrowheads="1"/>
              </p:cNvSpPr>
              <p:nvPr/>
            </p:nvSpPr>
            <p:spPr bwMode="auto">
              <a:xfrm>
                <a:off x="4091" y="1706"/>
                <a:ext cx="510" cy="8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405">
              <a:extLst>
                <a:ext uri="{FF2B5EF4-FFF2-40B4-BE49-F238E27FC236}">
                  <a16:creationId xmlns:a16="http://schemas.microsoft.com/office/drawing/2014/main" id="{78C408FC-7388-4349-82DF-7F5F2B9C523C}"/>
                </a:ext>
              </a:extLst>
            </p:cNvPr>
            <p:cNvGrpSpPr>
              <a:grpSpLocks/>
            </p:cNvGrpSpPr>
            <p:nvPr/>
          </p:nvGrpSpPr>
          <p:grpSpPr bwMode="auto">
            <a:xfrm>
              <a:off x="309" y="1492"/>
              <a:ext cx="5225" cy="755"/>
              <a:chOff x="309" y="1492"/>
              <a:chExt cx="5225" cy="755"/>
            </a:xfrm>
          </p:grpSpPr>
          <p:sp>
            <p:nvSpPr>
              <p:cNvPr id="1378" name="Rectangle 205">
                <a:extLst>
                  <a:ext uri="{FF2B5EF4-FFF2-40B4-BE49-F238E27FC236}">
                    <a16:creationId xmlns:a16="http://schemas.microsoft.com/office/drawing/2014/main" id="{DB1DC682-B35A-4243-8585-0446A55EE5C9}"/>
                  </a:ext>
                </a:extLst>
              </p:cNvPr>
              <p:cNvSpPr>
                <a:spLocks noChangeArrowheads="1"/>
              </p:cNvSpPr>
              <p:nvPr/>
            </p:nvSpPr>
            <p:spPr bwMode="auto">
              <a:xfrm>
                <a:off x="4133" y="1709"/>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9" name="Rectangle 206">
                <a:extLst>
                  <a:ext uri="{FF2B5EF4-FFF2-40B4-BE49-F238E27FC236}">
                    <a16:creationId xmlns:a16="http://schemas.microsoft.com/office/drawing/2014/main" id="{ABFE9B8B-CB28-4C94-8743-20AFC53C9EC0}"/>
                  </a:ext>
                </a:extLst>
              </p:cNvPr>
              <p:cNvSpPr>
                <a:spLocks noChangeArrowheads="1"/>
              </p:cNvSpPr>
              <p:nvPr/>
            </p:nvSpPr>
            <p:spPr bwMode="auto">
              <a:xfrm>
                <a:off x="4182"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0" name="Rectangle 207">
                <a:extLst>
                  <a:ext uri="{FF2B5EF4-FFF2-40B4-BE49-F238E27FC236}">
                    <a16:creationId xmlns:a16="http://schemas.microsoft.com/office/drawing/2014/main" id="{37B4B003-AF7D-415A-9400-E3ABF3337C88}"/>
                  </a:ext>
                </a:extLst>
              </p:cNvPr>
              <p:cNvSpPr>
                <a:spLocks noChangeArrowheads="1"/>
              </p:cNvSpPr>
              <p:nvPr/>
            </p:nvSpPr>
            <p:spPr bwMode="auto">
              <a:xfrm>
                <a:off x="4301" y="1709"/>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1" name="Rectangle 208">
                <a:extLst>
                  <a:ext uri="{FF2B5EF4-FFF2-40B4-BE49-F238E27FC236}">
                    <a16:creationId xmlns:a16="http://schemas.microsoft.com/office/drawing/2014/main" id="{93551A72-148E-44F3-815B-449FF5994AD1}"/>
                  </a:ext>
                </a:extLst>
              </p:cNvPr>
              <p:cNvSpPr>
                <a:spLocks noChangeArrowheads="1"/>
              </p:cNvSpPr>
              <p:nvPr/>
            </p:nvSpPr>
            <p:spPr bwMode="auto">
              <a:xfrm>
                <a:off x="4571"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2" name="Rectangle 209">
                <a:extLst>
                  <a:ext uri="{FF2B5EF4-FFF2-40B4-BE49-F238E27FC236}">
                    <a16:creationId xmlns:a16="http://schemas.microsoft.com/office/drawing/2014/main" id="{DB870C4E-BD90-4468-B38F-D25A0D1FC2A3}"/>
                  </a:ext>
                </a:extLst>
              </p:cNvPr>
              <p:cNvSpPr>
                <a:spLocks noChangeArrowheads="1"/>
              </p:cNvSpPr>
              <p:nvPr/>
            </p:nvSpPr>
            <p:spPr bwMode="auto">
              <a:xfrm>
                <a:off x="4613" y="1502"/>
                <a:ext cx="474" cy="29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Rectangle 210">
                <a:extLst>
                  <a:ext uri="{FF2B5EF4-FFF2-40B4-BE49-F238E27FC236}">
                    <a16:creationId xmlns:a16="http://schemas.microsoft.com/office/drawing/2014/main" id="{0754CB04-798F-4228-9AC1-38D9939EB403}"/>
                  </a:ext>
                </a:extLst>
              </p:cNvPr>
              <p:cNvSpPr>
                <a:spLocks noChangeArrowheads="1"/>
              </p:cNvSpPr>
              <p:nvPr/>
            </p:nvSpPr>
            <p:spPr bwMode="auto">
              <a:xfrm>
                <a:off x="4613" y="1502"/>
                <a:ext cx="474" cy="9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Rectangle 211">
                <a:extLst>
                  <a:ext uri="{FF2B5EF4-FFF2-40B4-BE49-F238E27FC236}">
                    <a16:creationId xmlns:a16="http://schemas.microsoft.com/office/drawing/2014/main" id="{58F3B57A-0943-4D45-B52A-395A66A61B86}"/>
                  </a:ext>
                </a:extLst>
              </p:cNvPr>
              <p:cNvSpPr>
                <a:spLocks noChangeArrowheads="1"/>
              </p:cNvSpPr>
              <p:nvPr/>
            </p:nvSpPr>
            <p:spPr bwMode="auto">
              <a:xfrm>
                <a:off x="4613"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5" name="Rectangle 212">
                <a:extLst>
                  <a:ext uri="{FF2B5EF4-FFF2-40B4-BE49-F238E27FC236}">
                    <a16:creationId xmlns:a16="http://schemas.microsoft.com/office/drawing/2014/main" id="{8A5269CE-C851-49D2-844A-D03315A4FBF3}"/>
                  </a:ext>
                </a:extLst>
              </p:cNvPr>
              <p:cNvSpPr>
                <a:spLocks noChangeArrowheads="1"/>
              </p:cNvSpPr>
              <p:nvPr/>
            </p:nvSpPr>
            <p:spPr bwMode="auto">
              <a:xfrm>
                <a:off x="4613" y="1593"/>
                <a:ext cx="474" cy="11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Rectangle 213">
                <a:extLst>
                  <a:ext uri="{FF2B5EF4-FFF2-40B4-BE49-F238E27FC236}">
                    <a16:creationId xmlns:a16="http://schemas.microsoft.com/office/drawing/2014/main" id="{530D1478-B458-402C-AAAD-FA7A569BAE6D}"/>
                  </a:ext>
                </a:extLst>
              </p:cNvPr>
              <p:cNvSpPr>
                <a:spLocks noChangeArrowheads="1"/>
              </p:cNvSpPr>
              <p:nvPr/>
            </p:nvSpPr>
            <p:spPr bwMode="auto">
              <a:xfrm>
                <a:off x="4613"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7" name="Rectangle 214">
                <a:extLst>
                  <a:ext uri="{FF2B5EF4-FFF2-40B4-BE49-F238E27FC236}">
                    <a16:creationId xmlns:a16="http://schemas.microsoft.com/office/drawing/2014/main" id="{A353328D-0BC4-473D-9DED-05D3EA600C1A}"/>
                  </a:ext>
                </a:extLst>
              </p:cNvPr>
              <p:cNvSpPr>
                <a:spLocks noChangeArrowheads="1"/>
              </p:cNvSpPr>
              <p:nvPr/>
            </p:nvSpPr>
            <p:spPr bwMode="auto">
              <a:xfrm>
                <a:off x="4613" y="1706"/>
                <a:ext cx="474" cy="8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Rectangle 215">
                <a:extLst>
                  <a:ext uri="{FF2B5EF4-FFF2-40B4-BE49-F238E27FC236}">
                    <a16:creationId xmlns:a16="http://schemas.microsoft.com/office/drawing/2014/main" id="{74388BC4-8B13-4A57-A5CC-B7CC82736ABE}"/>
                  </a:ext>
                </a:extLst>
              </p:cNvPr>
              <p:cNvSpPr>
                <a:spLocks noChangeArrowheads="1"/>
              </p:cNvSpPr>
              <p:nvPr/>
            </p:nvSpPr>
            <p:spPr bwMode="auto">
              <a:xfrm>
                <a:off x="4651" y="1709"/>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9" name="Rectangle 216">
                <a:extLst>
                  <a:ext uri="{FF2B5EF4-FFF2-40B4-BE49-F238E27FC236}">
                    <a16:creationId xmlns:a16="http://schemas.microsoft.com/office/drawing/2014/main" id="{6F8F7717-838B-4C62-97D7-BE474BAF5F0D}"/>
                  </a:ext>
                </a:extLst>
              </p:cNvPr>
              <p:cNvSpPr>
                <a:spLocks noChangeArrowheads="1"/>
              </p:cNvSpPr>
              <p:nvPr/>
            </p:nvSpPr>
            <p:spPr bwMode="auto">
              <a:xfrm>
                <a:off x="4700"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0" name="Rectangle 217">
                <a:extLst>
                  <a:ext uri="{FF2B5EF4-FFF2-40B4-BE49-F238E27FC236}">
                    <a16:creationId xmlns:a16="http://schemas.microsoft.com/office/drawing/2014/main" id="{C7E7854E-61AF-40DA-AB84-F26B368471DF}"/>
                  </a:ext>
                </a:extLst>
              </p:cNvPr>
              <p:cNvSpPr>
                <a:spLocks noChangeArrowheads="1"/>
              </p:cNvSpPr>
              <p:nvPr/>
            </p:nvSpPr>
            <p:spPr bwMode="auto">
              <a:xfrm>
                <a:off x="4782" y="1709"/>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54,546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1" name="Rectangle 218">
                <a:extLst>
                  <a:ext uri="{FF2B5EF4-FFF2-40B4-BE49-F238E27FC236}">
                    <a16:creationId xmlns:a16="http://schemas.microsoft.com/office/drawing/2014/main" id="{8C70553C-8A7A-496F-9B73-589425D9AD6D}"/>
                  </a:ext>
                </a:extLst>
              </p:cNvPr>
              <p:cNvSpPr>
                <a:spLocks noChangeArrowheads="1"/>
              </p:cNvSpPr>
              <p:nvPr/>
            </p:nvSpPr>
            <p:spPr bwMode="auto">
              <a:xfrm>
                <a:off x="5052"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2" name="Rectangle 219">
                <a:extLst>
                  <a:ext uri="{FF2B5EF4-FFF2-40B4-BE49-F238E27FC236}">
                    <a16:creationId xmlns:a16="http://schemas.microsoft.com/office/drawing/2014/main" id="{A5EF9EBE-2725-4E42-9110-E78CF6C5038A}"/>
                  </a:ext>
                </a:extLst>
              </p:cNvPr>
              <p:cNvSpPr>
                <a:spLocks noChangeArrowheads="1"/>
              </p:cNvSpPr>
              <p:nvPr/>
            </p:nvSpPr>
            <p:spPr bwMode="auto">
              <a:xfrm>
                <a:off x="5099" y="1502"/>
                <a:ext cx="401" cy="2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Rectangle 220">
                <a:extLst>
                  <a:ext uri="{FF2B5EF4-FFF2-40B4-BE49-F238E27FC236}">
                    <a16:creationId xmlns:a16="http://schemas.microsoft.com/office/drawing/2014/main" id="{EBBC4814-3CFD-447E-968B-6897DA4D5665}"/>
                  </a:ext>
                </a:extLst>
              </p:cNvPr>
              <p:cNvSpPr>
                <a:spLocks noChangeArrowheads="1"/>
              </p:cNvSpPr>
              <p:nvPr/>
            </p:nvSpPr>
            <p:spPr bwMode="auto">
              <a:xfrm>
                <a:off x="5099" y="1502"/>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Rectangle 221">
                <a:extLst>
                  <a:ext uri="{FF2B5EF4-FFF2-40B4-BE49-F238E27FC236}">
                    <a16:creationId xmlns:a16="http://schemas.microsoft.com/office/drawing/2014/main" id="{8E43CE49-7BC1-4962-8CF3-E87D84B30A2C}"/>
                  </a:ext>
                </a:extLst>
              </p:cNvPr>
              <p:cNvSpPr>
                <a:spLocks noChangeArrowheads="1"/>
              </p:cNvSpPr>
              <p:nvPr/>
            </p:nvSpPr>
            <p:spPr bwMode="auto">
              <a:xfrm>
                <a:off x="5099" y="1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5" name="Rectangle 222">
                <a:extLst>
                  <a:ext uri="{FF2B5EF4-FFF2-40B4-BE49-F238E27FC236}">
                    <a16:creationId xmlns:a16="http://schemas.microsoft.com/office/drawing/2014/main" id="{9AA98D48-BFDA-491B-BE4E-98754BDD7362}"/>
                  </a:ext>
                </a:extLst>
              </p:cNvPr>
              <p:cNvSpPr>
                <a:spLocks noChangeArrowheads="1"/>
              </p:cNvSpPr>
              <p:nvPr/>
            </p:nvSpPr>
            <p:spPr bwMode="auto">
              <a:xfrm>
                <a:off x="5099" y="1593"/>
                <a:ext cx="401" cy="11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Rectangle 223">
                <a:extLst>
                  <a:ext uri="{FF2B5EF4-FFF2-40B4-BE49-F238E27FC236}">
                    <a16:creationId xmlns:a16="http://schemas.microsoft.com/office/drawing/2014/main" id="{082D51B4-56B4-48D1-944B-D0574218AD36}"/>
                  </a:ext>
                </a:extLst>
              </p:cNvPr>
              <p:cNvSpPr>
                <a:spLocks noChangeArrowheads="1"/>
              </p:cNvSpPr>
              <p:nvPr/>
            </p:nvSpPr>
            <p:spPr bwMode="auto">
              <a:xfrm>
                <a:off x="5099" y="1599"/>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7" name="Rectangle 224">
                <a:extLst>
                  <a:ext uri="{FF2B5EF4-FFF2-40B4-BE49-F238E27FC236}">
                    <a16:creationId xmlns:a16="http://schemas.microsoft.com/office/drawing/2014/main" id="{FE912C88-A340-4EBD-8412-32D3D90C8DAD}"/>
                  </a:ext>
                </a:extLst>
              </p:cNvPr>
              <p:cNvSpPr>
                <a:spLocks noChangeArrowheads="1"/>
              </p:cNvSpPr>
              <p:nvPr/>
            </p:nvSpPr>
            <p:spPr bwMode="auto">
              <a:xfrm>
                <a:off x="5099" y="1706"/>
                <a:ext cx="401"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Rectangle 225">
                <a:extLst>
                  <a:ext uri="{FF2B5EF4-FFF2-40B4-BE49-F238E27FC236}">
                    <a16:creationId xmlns:a16="http://schemas.microsoft.com/office/drawing/2014/main" id="{4218C367-445D-40D6-AE6C-01D519A0FDFE}"/>
                  </a:ext>
                </a:extLst>
              </p:cNvPr>
              <p:cNvSpPr>
                <a:spLocks noChangeArrowheads="1"/>
              </p:cNvSpPr>
              <p:nvPr/>
            </p:nvSpPr>
            <p:spPr bwMode="auto">
              <a:xfrm>
                <a:off x="5166" y="1709"/>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9" name="Rectangle 226">
                <a:extLst>
                  <a:ext uri="{FF2B5EF4-FFF2-40B4-BE49-F238E27FC236}">
                    <a16:creationId xmlns:a16="http://schemas.microsoft.com/office/drawing/2014/main" id="{E6CDC20D-8C13-47B6-9FCD-0E518EEA7F62}"/>
                  </a:ext>
                </a:extLst>
              </p:cNvPr>
              <p:cNvSpPr>
                <a:spLocks noChangeArrowheads="1"/>
              </p:cNvSpPr>
              <p:nvPr/>
            </p:nvSpPr>
            <p:spPr bwMode="auto">
              <a:xfrm>
                <a:off x="5215"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0" name="Rectangle 227">
                <a:extLst>
                  <a:ext uri="{FF2B5EF4-FFF2-40B4-BE49-F238E27FC236}">
                    <a16:creationId xmlns:a16="http://schemas.microsoft.com/office/drawing/2014/main" id="{2D4F6685-C20F-4215-B2ED-6D2B732DFF7C}"/>
                  </a:ext>
                </a:extLst>
              </p:cNvPr>
              <p:cNvSpPr>
                <a:spLocks noChangeArrowheads="1"/>
              </p:cNvSpPr>
              <p:nvPr/>
            </p:nvSpPr>
            <p:spPr bwMode="auto">
              <a:xfrm>
                <a:off x="5245" y="1709"/>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7,254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1" name="Rectangle 228">
                <a:extLst>
                  <a:ext uri="{FF2B5EF4-FFF2-40B4-BE49-F238E27FC236}">
                    <a16:creationId xmlns:a16="http://schemas.microsoft.com/office/drawing/2014/main" id="{372FC73E-2804-49FB-A43F-40AC67920B97}"/>
                  </a:ext>
                </a:extLst>
              </p:cNvPr>
              <p:cNvSpPr>
                <a:spLocks noChangeArrowheads="1"/>
              </p:cNvSpPr>
              <p:nvPr/>
            </p:nvSpPr>
            <p:spPr bwMode="auto">
              <a:xfrm>
                <a:off x="5465" y="170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2" name="Rectangle 229">
                <a:extLst>
                  <a:ext uri="{FF2B5EF4-FFF2-40B4-BE49-F238E27FC236}">
                    <a16:creationId xmlns:a16="http://schemas.microsoft.com/office/drawing/2014/main" id="{9F065B84-5804-4ADB-92C2-578A3A362559}"/>
                  </a:ext>
                </a:extLst>
              </p:cNvPr>
              <p:cNvSpPr>
                <a:spLocks noChangeArrowheads="1"/>
              </p:cNvSpPr>
              <p:nvPr/>
            </p:nvSpPr>
            <p:spPr bwMode="auto">
              <a:xfrm>
                <a:off x="309" y="1492"/>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Rectangle 230">
                <a:extLst>
                  <a:ext uri="{FF2B5EF4-FFF2-40B4-BE49-F238E27FC236}">
                    <a16:creationId xmlns:a16="http://schemas.microsoft.com/office/drawing/2014/main" id="{70123FFE-FB37-4EA0-89B1-CAFBF8F5A844}"/>
                  </a:ext>
                </a:extLst>
              </p:cNvPr>
              <p:cNvSpPr>
                <a:spLocks noChangeArrowheads="1"/>
              </p:cNvSpPr>
              <p:nvPr/>
            </p:nvSpPr>
            <p:spPr bwMode="auto">
              <a:xfrm>
                <a:off x="2311"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Rectangle 231">
                <a:extLst>
                  <a:ext uri="{FF2B5EF4-FFF2-40B4-BE49-F238E27FC236}">
                    <a16:creationId xmlns:a16="http://schemas.microsoft.com/office/drawing/2014/main" id="{99A3ACFB-9782-4A8F-A424-F97CE41D2DF9}"/>
                  </a:ext>
                </a:extLst>
              </p:cNvPr>
              <p:cNvSpPr>
                <a:spLocks noChangeArrowheads="1"/>
              </p:cNvSpPr>
              <p:nvPr/>
            </p:nvSpPr>
            <p:spPr bwMode="auto">
              <a:xfrm>
                <a:off x="2323" y="1492"/>
                <a:ext cx="44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Rectangle 232">
                <a:extLst>
                  <a:ext uri="{FF2B5EF4-FFF2-40B4-BE49-F238E27FC236}">
                    <a16:creationId xmlns:a16="http://schemas.microsoft.com/office/drawing/2014/main" id="{10320FA8-9F66-49C0-869E-3CB38196E212}"/>
                  </a:ext>
                </a:extLst>
              </p:cNvPr>
              <p:cNvSpPr>
                <a:spLocks noChangeArrowheads="1"/>
              </p:cNvSpPr>
              <p:nvPr/>
            </p:nvSpPr>
            <p:spPr bwMode="auto">
              <a:xfrm>
                <a:off x="2770"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Rectangle 233">
                <a:extLst>
                  <a:ext uri="{FF2B5EF4-FFF2-40B4-BE49-F238E27FC236}">
                    <a16:creationId xmlns:a16="http://schemas.microsoft.com/office/drawing/2014/main" id="{A77EF492-DF41-4D37-8050-199DBD235ED2}"/>
                  </a:ext>
                </a:extLst>
              </p:cNvPr>
              <p:cNvSpPr>
                <a:spLocks noChangeArrowheads="1"/>
              </p:cNvSpPr>
              <p:nvPr/>
            </p:nvSpPr>
            <p:spPr bwMode="auto">
              <a:xfrm>
                <a:off x="2782" y="1492"/>
                <a:ext cx="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Rectangle 234">
                <a:extLst>
                  <a:ext uri="{FF2B5EF4-FFF2-40B4-BE49-F238E27FC236}">
                    <a16:creationId xmlns:a16="http://schemas.microsoft.com/office/drawing/2014/main" id="{83EEF1F6-EEF2-44D2-905C-7E413640DBD1}"/>
                  </a:ext>
                </a:extLst>
              </p:cNvPr>
              <p:cNvSpPr>
                <a:spLocks noChangeArrowheads="1"/>
              </p:cNvSpPr>
              <p:nvPr/>
            </p:nvSpPr>
            <p:spPr bwMode="auto">
              <a:xfrm>
                <a:off x="3646"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Rectangle 235">
                <a:extLst>
                  <a:ext uri="{FF2B5EF4-FFF2-40B4-BE49-F238E27FC236}">
                    <a16:creationId xmlns:a16="http://schemas.microsoft.com/office/drawing/2014/main" id="{896F58E4-107A-470D-BB09-4774439D2FAA}"/>
                  </a:ext>
                </a:extLst>
              </p:cNvPr>
              <p:cNvSpPr>
                <a:spLocks noChangeArrowheads="1"/>
              </p:cNvSpPr>
              <p:nvPr/>
            </p:nvSpPr>
            <p:spPr bwMode="auto">
              <a:xfrm>
                <a:off x="3658" y="1492"/>
                <a:ext cx="42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Rectangle 236">
                <a:extLst>
                  <a:ext uri="{FF2B5EF4-FFF2-40B4-BE49-F238E27FC236}">
                    <a16:creationId xmlns:a16="http://schemas.microsoft.com/office/drawing/2014/main" id="{D847AF0D-5944-4657-9A14-67309B7B380E}"/>
                  </a:ext>
                </a:extLst>
              </p:cNvPr>
              <p:cNvSpPr>
                <a:spLocks noChangeArrowheads="1"/>
              </p:cNvSpPr>
              <p:nvPr/>
            </p:nvSpPr>
            <p:spPr bwMode="auto">
              <a:xfrm>
                <a:off x="4079"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Rectangle 237">
                <a:extLst>
                  <a:ext uri="{FF2B5EF4-FFF2-40B4-BE49-F238E27FC236}">
                    <a16:creationId xmlns:a16="http://schemas.microsoft.com/office/drawing/2014/main" id="{4C70A3DB-D4D8-4014-B278-82D03A3DE5A9}"/>
                  </a:ext>
                </a:extLst>
              </p:cNvPr>
              <p:cNvSpPr>
                <a:spLocks noChangeArrowheads="1"/>
              </p:cNvSpPr>
              <p:nvPr/>
            </p:nvSpPr>
            <p:spPr bwMode="auto">
              <a:xfrm>
                <a:off x="4091" y="1492"/>
                <a:ext cx="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Rectangle 238">
                <a:extLst>
                  <a:ext uri="{FF2B5EF4-FFF2-40B4-BE49-F238E27FC236}">
                    <a16:creationId xmlns:a16="http://schemas.microsoft.com/office/drawing/2014/main" id="{EA5C0D8B-E334-42DD-B470-5D62B8BC7C01}"/>
                  </a:ext>
                </a:extLst>
              </p:cNvPr>
              <p:cNvSpPr>
                <a:spLocks noChangeArrowheads="1"/>
              </p:cNvSpPr>
              <p:nvPr/>
            </p:nvSpPr>
            <p:spPr bwMode="auto">
              <a:xfrm>
                <a:off x="4601"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Rectangle 239">
                <a:extLst>
                  <a:ext uri="{FF2B5EF4-FFF2-40B4-BE49-F238E27FC236}">
                    <a16:creationId xmlns:a16="http://schemas.microsoft.com/office/drawing/2014/main" id="{C1AA815B-89B9-477F-B0AE-90831B5E1AA4}"/>
                  </a:ext>
                </a:extLst>
              </p:cNvPr>
              <p:cNvSpPr>
                <a:spLocks noChangeArrowheads="1"/>
              </p:cNvSpPr>
              <p:nvPr/>
            </p:nvSpPr>
            <p:spPr bwMode="auto">
              <a:xfrm>
                <a:off x="4613" y="1492"/>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Rectangle 240">
                <a:extLst>
                  <a:ext uri="{FF2B5EF4-FFF2-40B4-BE49-F238E27FC236}">
                    <a16:creationId xmlns:a16="http://schemas.microsoft.com/office/drawing/2014/main" id="{A92369D0-AC66-4E02-9A4E-CEEEED9A9743}"/>
                  </a:ext>
                </a:extLst>
              </p:cNvPr>
              <p:cNvSpPr>
                <a:spLocks noChangeArrowheads="1"/>
              </p:cNvSpPr>
              <p:nvPr/>
            </p:nvSpPr>
            <p:spPr bwMode="auto">
              <a:xfrm>
                <a:off x="5087"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Rectangle 241">
                <a:extLst>
                  <a:ext uri="{FF2B5EF4-FFF2-40B4-BE49-F238E27FC236}">
                    <a16:creationId xmlns:a16="http://schemas.microsoft.com/office/drawing/2014/main" id="{A6F22E26-A97A-4607-BFF0-3B73C33B8AAF}"/>
                  </a:ext>
                </a:extLst>
              </p:cNvPr>
              <p:cNvSpPr>
                <a:spLocks noChangeArrowheads="1"/>
              </p:cNvSpPr>
              <p:nvPr/>
            </p:nvSpPr>
            <p:spPr bwMode="auto">
              <a:xfrm>
                <a:off x="5099" y="1492"/>
                <a:ext cx="40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Rectangle 242">
                <a:extLst>
                  <a:ext uri="{FF2B5EF4-FFF2-40B4-BE49-F238E27FC236}">
                    <a16:creationId xmlns:a16="http://schemas.microsoft.com/office/drawing/2014/main" id="{95DDE862-9C52-412B-93AE-F8222DF591A7}"/>
                  </a:ext>
                </a:extLst>
              </p:cNvPr>
              <p:cNvSpPr>
                <a:spLocks noChangeArrowheads="1"/>
              </p:cNvSpPr>
              <p:nvPr/>
            </p:nvSpPr>
            <p:spPr bwMode="auto">
              <a:xfrm>
                <a:off x="5500" y="1492"/>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Rectangle 243">
                <a:extLst>
                  <a:ext uri="{FF2B5EF4-FFF2-40B4-BE49-F238E27FC236}">
                    <a16:creationId xmlns:a16="http://schemas.microsoft.com/office/drawing/2014/main" id="{5CE9CB1C-1008-4A76-A3B2-9E944C640975}"/>
                  </a:ext>
                </a:extLst>
              </p:cNvPr>
              <p:cNvSpPr>
                <a:spLocks noChangeArrowheads="1"/>
              </p:cNvSpPr>
              <p:nvPr/>
            </p:nvSpPr>
            <p:spPr bwMode="auto">
              <a:xfrm>
                <a:off x="309" y="1502"/>
                <a:ext cx="6"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Rectangle 244">
                <a:extLst>
                  <a:ext uri="{FF2B5EF4-FFF2-40B4-BE49-F238E27FC236}">
                    <a16:creationId xmlns:a16="http://schemas.microsoft.com/office/drawing/2014/main" id="{C9858588-07C1-4DED-A415-954BB7F34B4F}"/>
                  </a:ext>
                </a:extLst>
              </p:cNvPr>
              <p:cNvSpPr>
                <a:spLocks noChangeArrowheads="1"/>
              </p:cNvSpPr>
              <p:nvPr/>
            </p:nvSpPr>
            <p:spPr bwMode="auto">
              <a:xfrm>
                <a:off x="2311" y="1502"/>
                <a:ext cx="12"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Rectangle 245">
                <a:extLst>
                  <a:ext uri="{FF2B5EF4-FFF2-40B4-BE49-F238E27FC236}">
                    <a16:creationId xmlns:a16="http://schemas.microsoft.com/office/drawing/2014/main" id="{B9E315C9-1F4D-4773-9FEC-61D7B25BE940}"/>
                  </a:ext>
                </a:extLst>
              </p:cNvPr>
              <p:cNvSpPr>
                <a:spLocks noChangeArrowheads="1"/>
              </p:cNvSpPr>
              <p:nvPr/>
            </p:nvSpPr>
            <p:spPr bwMode="auto">
              <a:xfrm>
                <a:off x="4079" y="1502"/>
                <a:ext cx="12"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Rectangle 246">
                <a:extLst>
                  <a:ext uri="{FF2B5EF4-FFF2-40B4-BE49-F238E27FC236}">
                    <a16:creationId xmlns:a16="http://schemas.microsoft.com/office/drawing/2014/main" id="{DDE83C10-980F-4477-9652-84DA096446FD}"/>
                  </a:ext>
                </a:extLst>
              </p:cNvPr>
              <p:cNvSpPr>
                <a:spLocks noChangeArrowheads="1"/>
              </p:cNvSpPr>
              <p:nvPr/>
            </p:nvSpPr>
            <p:spPr bwMode="auto">
              <a:xfrm>
                <a:off x="4601" y="1502"/>
                <a:ext cx="12"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Rectangle 247">
                <a:extLst>
                  <a:ext uri="{FF2B5EF4-FFF2-40B4-BE49-F238E27FC236}">
                    <a16:creationId xmlns:a16="http://schemas.microsoft.com/office/drawing/2014/main" id="{0FA33791-128C-4153-8123-5BDC10A49560}"/>
                  </a:ext>
                </a:extLst>
              </p:cNvPr>
              <p:cNvSpPr>
                <a:spLocks noChangeArrowheads="1"/>
              </p:cNvSpPr>
              <p:nvPr/>
            </p:nvSpPr>
            <p:spPr bwMode="auto">
              <a:xfrm>
                <a:off x="5087" y="1502"/>
                <a:ext cx="12"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Rectangle 248">
                <a:extLst>
                  <a:ext uri="{FF2B5EF4-FFF2-40B4-BE49-F238E27FC236}">
                    <a16:creationId xmlns:a16="http://schemas.microsoft.com/office/drawing/2014/main" id="{B9C0B40A-70F3-452C-9A63-0E65BCA60364}"/>
                  </a:ext>
                </a:extLst>
              </p:cNvPr>
              <p:cNvSpPr>
                <a:spLocks noChangeArrowheads="1"/>
              </p:cNvSpPr>
              <p:nvPr/>
            </p:nvSpPr>
            <p:spPr bwMode="auto">
              <a:xfrm>
                <a:off x="5500" y="1502"/>
                <a:ext cx="12" cy="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Rectangle 249">
                <a:extLst>
                  <a:ext uri="{FF2B5EF4-FFF2-40B4-BE49-F238E27FC236}">
                    <a16:creationId xmlns:a16="http://schemas.microsoft.com/office/drawing/2014/main" id="{E68F5DC8-AD0C-484E-9D77-F7BB6BC2282F}"/>
                  </a:ext>
                </a:extLst>
              </p:cNvPr>
              <p:cNvSpPr>
                <a:spLocks noChangeArrowheads="1"/>
              </p:cNvSpPr>
              <p:nvPr/>
            </p:nvSpPr>
            <p:spPr bwMode="auto">
              <a:xfrm>
                <a:off x="2323" y="1794"/>
                <a:ext cx="448" cy="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Rectangle 250">
                <a:extLst>
                  <a:ext uri="{FF2B5EF4-FFF2-40B4-BE49-F238E27FC236}">
                    <a16:creationId xmlns:a16="http://schemas.microsoft.com/office/drawing/2014/main" id="{51B5F917-EB2E-4828-AA4E-7861EE3D16A2}"/>
                  </a:ext>
                </a:extLst>
              </p:cNvPr>
              <p:cNvSpPr>
                <a:spLocks noChangeArrowheads="1"/>
              </p:cNvSpPr>
              <p:nvPr/>
            </p:nvSpPr>
            <p:spPr bwMode="auto">
              <a:xfrm>
                <a:off x="2258" y="1794"/>
                <a:ext cx="384" cy="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Rectangle 251">
                <a:extLst>
                  <a:ext uri="{FF2B5EF4-FFF2-40B4-BE49-F238E27FC236}">
                    <a16:creationId xmlns:a16="http://schemas.microsoft.com/office/drawing/2014/main" id="{9861E2B3-466B-46EC-B602-130ADF3B2930}"/>
                  </a:ext>
                </a:extLst>
              </p:cNvPr>
              <p:cNvSpPr>
                <a:spLocks noChangeArrowheads="1"/>
              </p:cNvSpPr>
              <p:nvPr/>
            </p:nvSpPr>
            <p:spPr bwMode="auto">
              <a:xfrm>
                <a:off x="2346" y="1803"/>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5" name="Rectangle 252">
                <a:extLst>
                  <a:ext uri="{FF2B5EF4-FFF2-40B4-BE49-F238E27FC236}">
                    <a16:creationId xmlns:a16="http://schemas.microsoft.com/office/drawing/2014/main" id="{26C2810A-4BC2-4F0A-A68A-36B8EF965CE1}"/>
                  </a:ext>
                </a:extLst>
              </p:cNvPr>
              <p:cNvSpPr>
                <a:spLocks noChangeArrowheads="1"/>
              </p:cNvSpPr>
              <p:nvPr/>
            </p:nvSpPr>
            <p:spPr bwMode="auto">
              <a:xfrm>
                <a:off x="2371"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6" name="Rectangle 253">
                <a:extLst>
                  <a:ext uri="{FF2B5EF4-FFF2-40B4-BE49-F238E27FC236}">
                    <a16:creationId xmlns:a16="http://schemas.microsoft.com/office/drawing/2014/main" id="{11F4F4E9-ACE8-40C0-BD7D-E96A515F2253}"/>
                  </a:ext>
                </a:extLst>
              </p:cNvPr>
              <p:cNvSpPr>
                <a:spLocks noChangeArrowheads="1"/>
              </p:cNvSpPr>
              <p:nvPr/>
            </p:nvSpPr>
            <p:spPr bwMode="auto">
              <a:xfrm>
                <a:off x="2459" y="1803"/>
                <a:ext cx="3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50,000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7" name="Rectangle 254">
                <a:extLst>
                  <a:ext uri="{FF2B5EF4-FFF2-40B4-BE49-F238E27FC236}">
                    <a16:creationId xmlns:a16="http://schemas.microsoft.com/office/drawing/2014/main" id="{EC3D3B38-EA50-456B-BB93-ED67F5C59597}"/>
                  </a:ext>
                </a:extLst>
              </p:cNvPr>
              <p:cNvSpPr>
                <a:spLocks noChangeArrowheads="1"/>
              </p:cNvSpPr>
              <p:nvPr/>
            </p:nvSpPr>
            <p:spPr bwMode="auto">
              <a:xfrm>
                <a:off x="2790"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8" name="Rectangle 255">
                <a:extLst>
                  <a:ext uri="{FF2B5EF4-FFF2-40B4-BE49-F238E27FC236}">
                    <a16:creationId xmlns:a16="http://schemas.microsoft.com/office/drawing/2014/main" id="{0A83AA56-894B-4298-A268-522AE883AAB2}"/>
                  </a:ext>
                </a:extLst>
              </p:cNvPr>
              <p:cNvSpPr>
                <a:spLocks noChangeArrowheads="1"/>
              </p:cNvSpPr>
              <p:nvPr/>
            </p:nvSpPr>
            <p:spPr bwMode="auto">
              <a:xfrm>
                <a:off x="2811"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9" name="Rectangle 256">
                <a:extLst>
                  <a:ext uri="{FF2B5EF4-FFF2-40B4-BE49-F238E27FC236}">
                    <a16:creationId xmlns:a16="http://schemas.microsoft.com/office/drawing/2014/main" id="{3886BE33-BFE6-4488-88F3-DF6B4B06306D}"/>
                  </a:ext>
                </a:extLst>
              </p:cNvPr>
              <p:cNvSpPr>
                <a:spLocks noChangeArrowheads="1"/>
              </p:cNvSpPr>
              <p:nvPr/>
            </p:nvSpPr>
            <p:spPr bwMode="auto">
              <a:xfrm>
                <a:off x="2346" y="1877"/>
                <a:ext cx="41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Rectangle 257">
                <a:extLst>
                  <a:ext uri="{FF2B5EF4-FFF2-40B4-BE49-F238E27FC236}">
                    <a16:creationId xmlns:a16="http://schemas.microsoft.com/office/drawing/2014/main" id="{B25DBBB0-9D10-4B36-901E-F30244DE9905}"/>
                  </a:ext>
                </a:extLst>
              </p:cNvPr>
              <p:cNvSpPr>
                <a:spLocks noChangeArrowheads="1"/>
              </p:cNvSpPr>
              <p:nvPr/>
            </p:nvSpPr>
            <p:spPr bwMode="auto">
              <a:xfrm>
                <a:off x="2771" y="1794"/>
                <a:ext cx="875" cy="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Rectangle 258">
                <a:extLst>
                  <a:ext uri="{FF2B5EF4-FFF2-40B4-BE49-F238E27FC236}">
                    <a16:creationId xmlns:a16="http://schemas.microsoft.com/office/drawing/2014/main" id="{87198DEC-5776-411B-8076-2E5A9FB8C7BF}"/>
                  </a:ext>
                </a:extLst>
              </p:cNvPr>
              <p:cNvSpPr>
                <a:spLocks noChangeArrowheads="1"/>
              </p:cNvSpPr>
              <p:nvPr/>
            </p:nvSpPr>
            <p:spPr bwMode="auto">
              <a:xfrm>
                <a:off x="2771" y="1794"/>
                <a:ext cx="875"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Rectangle 259">
                <a:extLst>
                  <a:ext uri="{FF2B5EF4-FFF2-40B4-BE49-F238E27FC236}">
                    <a16:creationId xmlns:a16="http://schemas.microsoft.com/office/drawing/2014/main" id="{58C612FB-0F44-44EC-85CA-1203C3D15CB0}"/>
                  </a:ext>
                </a:extLst>
              </p:cNvPr>
              <p:cNvSpPr>
                <a:spLocks noChangeArrowheads="1"/>
              </p:cNvSpPr>
              <p:nvPr/>
            </p:nvSpPr>
            <p:spPr bwMode="auto">
              <a:xfrm>
                <a:off x="3083" y="1796"/>
                <a:ext cx="1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3" name="Rectangle 260">
                <a:extLst>
                  <a:ext uri="{FF2B5EF4-FFF2-40B4-BE49-F238E27FC236}">
                    <a16:creationId xmlns:a16="http://schemas.microsoft.com/office/drawing/2014/main" id="{2D10B626-3A62-4212-B085-8DB4B72766D8}"/>
                  </a:ext>
                </a:extLst>
              </p:cNvPr>
              <p:cNvSpPr>
                <a:spLocks noChangeArrowheads="1"/>
              </p:cNvSpPr>
              <p:nvPr/>
            </p:nvSpPr>
            <p:spPr bwMode="auto">
              <a:xfrm>
                <a:off x="3228"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4" name="Rectangle 261">
                <a:extLst>
                  <a:ext uri="{FF2B5EF4-FFF2-40B4-BE49-F238E27FC236}">
                    <a16:creationId xmlns:a16="http://schemas.microsoft.com/office/drawing/2014/main" id="{379DCA05-DBD5-4EA1-8358-F0AC2374D1F1}"/>
                  </a:ext>
                </a:extLst>
              </p:cNvPr>
              <p:cNvSpPr>
                <a:spLocks noChangeArrowheads="1"/>
              </p:cNvSpPr>
              <p:nvPr/>
            </p:nvSpPr>
            <p:spPr bwMode="auto">
              <a:xfrm>
                <a:off x="3342" y="1784"/>
                <a:ext cx="3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51,500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5" name="Rectangle 262">
                <a:extLst>
                  <a:ext uri="{FF2B5EF4-FFF2-40B4-BE49-F238E27FC236}">
                    <a16:creationId xmlns:a16="http://schemas.microsoft.com/office/drawing/2014/main" id="{EB5142FB-7DD4-4043-AD0B-432672235AE3}"/>
                  </a:ext>
                </a:extLst>
              </p:cNvPr>
              <p:cNvSpPr>
                <a:spLocks noChangeArrowheads="1"/>
              </p:cNvSpPr>
              <p:nvPr/>
            </p:nvSpPr>
            <p:spPr bwMode="auto">
              <a:xfrm>
                <a:off x="3688"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6" name="Rectangle 263">
                <a:extLst>
                  <a:ext uri="{FF2B5EF4-FFF2-40B4-BE49-F238E27FC236}">
                    <a16:creationId xmlns:a16="http://schemas.microsoft.com/office/drawing/2014/main" id="{F7A761B2-8416-45F7-B688-CCA2D05EDDC5}"/>
                  </a:ext>
                </a:extLst>
              </p:cNvPr>
              <p:cNvSpPr>
                <a:spLocks noChangeArrowheads="1"/>
              </p:cNvSpPr>
              <p:nvPr/>
            </p:nvSpPr>
            <p:spPr bwMode="auto">
              <a:xfrm>
                <a:off x="3709"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7" name="Rectangle 264">
                <a:extLst>
                  <a:ext uri="{FF2B5EF4-FFF2-40B4-BE49-F238E27FC236}">
                    <a16:creationId xmlns:a16="http://schemas.microsoft.com/office/drawing/2014/main" id="{A8A36533-1677-48A1-8EF4-DC3464B7C2D7}"/>
                  </a:ext>
                </a:extLst>
              </p:cNvPr>
              <p:cNvSpPr>
                <a:spLocks noChangeArrowheads="1"/>
              </p:cNvSpPr>
              <p:nvPr/>
            </p:nvSpPr>
            <p:spPr bwMode="auto">
              <a:xfrm>
                <a:off x="3228" y="1877"/>
                <a:ext cx="41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Rectangle 265">
                <a:extLst>
                  <a:ext uri="{FF2B5EF4-FFF2-40B4-BE49-F238E27FC236}">
                    <a16:creationId xmlns:a16="http://schemas.microsoft.com/office/drawing/2014/main" id="{A495D842-6BAE-43A4-96E0-1737F6A7B625}"/>
                  </a:ext>
                </a:extLst>
              </p:cNvPr>
              <p:cNvSpPr>
                <a:spLocks noChangeArrowheads="1"/>
              </p:cNvSpPr>
              <p:nvPr/>
            </p:nvSpPr>
            <p:spPr bwMode="auto">
              <a:xfrm>
                <a:off x="3646" y="1794"/>
                <a:ext cx="433" cy="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Rectangle 266">
                <a:extLst>
                  <a:ext uri="{FF2B5EF4-FFF2-40B4-BE49-F238E27FC236}">
                    <a16:creationId xmlns:a16="http://schemas.microsoft.com/office/drawing/2014/main" id="{1682F632-97B8-4775-8612-9B62E1D1103C}"/>
                  </a:ext>
                </a:extLst>
              </p:cNvPr>
              <p:cNvSpPr>
                <a:spLocks noChangeArrowheads="1"/>
              </p:cNvSpPr>
              <p:nvPr/>
            </p:nvSpPr>
            <p:spPr bwMode="auto">
              <a:xfrm>
                <a:off x="3646" y="1794"/>
                <a:ext cx="433"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Rectangle 267">
                <a:extLst>
                  <a:ext uri="{FF2B5EF4-FFF2-40B4-BE49-F238E27FC236}">
                    <a16:creationId xmlns:a16="http://schemas.microsoft.com/office/drawing/2014/main" id="{00200EBA-984E-4A1A-AE1A-1716A601A4B7}"/>
                  </a:ext>
                </a:extLst>
              </p:cNvPr>
              <p:cNvSpPr>
                <a:spLocks noChangeArrowheads="1"/>
              </p:cNvSpPr>
              <p:nvPr/>
            </p:nvSpPr>
            <p:spPr bwMode="auto">
              <a:xfrm>
                <a:off x="3899" y="1803"/>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1" name="Rectangle 268">
                <a:extLst>
                  <a:ext uri="{FF2B5EF4-FFF2-40B4-BE49-F238E27FC236}">
                    <a16:creationId xmlns:a16="http://schemas.microsoft.com/office/drawing/2014/main" id="{97186CE3-3A92-451E-9AFB-DAB2CB30726F}"/>
                  </a:ext>
                </a:extLst>
              </p:cNvPr>
              <p:cNvSpPr>
                <a:spLocks noChangeArrowheads="1"/>
              </p:cNvSpPr>
              <p:nvPr/>
            </p:nvSpPr>
            <p:spPr bwMode="auto">
              <a:xfrm>
                <a:off x="4075" y="18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2" name="Rectangle 269">
                <a:extLst>
                  <a:ext uri="{FF2B5EF4-FFF2-40B4-BE49-F238E27FC236}">
                    <a16:creationId xmlns:a16="http://schemas.microsoft.com/office/drawing/2014/main" id="{23ECCDAC-DB11-4216-9D6C-9324F1627E41}"/>
                  </a:ext>
                </a:extLst>
              </p:cNvPr>
              <p:cNvSpPr>
                <a:spLocks noChangeArrowheads="1"/>
              </p:cNvSpPr>
              <p:nvPr/>
            </p:nvSpPr>
            <p:spPr bwMode="auto">
              <a:xfrm>
                <a:off x="4091" y="1794"/>
                <a:ext cx="510" cy="9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Rectangle 270">
                <a:extLst>
                  <a:ext uri="{FF2B5EF4-FFF2-40B4-BE49-F238E27FC236}">
                    <a16:creationId xmlns:a16="http://schemas.microsoft.com/office/drawing/2014/main" id="{C59F4123-4C97-4D7B-9072-7C9B30F17EE5}"/>
                  </a:ext>
                </a:extLst>
              </p:cNvPr>
              <p:cNvSpPr>
                <a:spLocks noChangeArrowheads="1"/>
              </p:cNvSpPr>
              <p:nvPr/>
            </p:nvSpPr>
            <p:spPr bwMode="auto">
              <a:xfrm>
                <a:off x="4091" y="1794"/>
                <a:ext cx="510" cy="8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Rectangle 271">
                <a:extLst>
                  <a:ext uri="{FF2B5EF4-FFF2-40B4-BE49-F238E27FC236}">
                    <a16:creationId xmlns:a16="http://schemas.microsoft.com/office/drawing/2014/main" id="{AB8149D4-A97A-41F1-91A5-EC5A242173C4}"/>
                  </a:ext>
                </a:extLst>
              </p:cNvPr>
              <p:cNvSpPr>
                <a:spLocks noChangeArrowheads="1"/>
              </p:cNvSpPr>
              <p:nvPr/>
            </p:nvSpPr>
            <p:spPr bwMode="auto">
              <a:xfrm>
                <a:off x="4296" y="1801"/>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5" name="Rectangle 272">
                <a:extLst>
                  <a:ext uri="{FF2B5EF4-FFF2-40B4-BE49-F238E27FC236}">
                    <a16:creationId xmlns:a16="http://schemas.microsoft.com/office/drawing/2014/main" id="{A2B5C68A-91E8-4E6D-B0AF-16E24FE4739B}"/>
                  </a:ext>
                </a:extLst>
              </p:cNvPr>
              <p:cNvSpPr>
                <a:spLocks noChangeArrowheads="1"/>
              </p:cNvSpPr>
              <p:nvPr/>
            </p:nvSpPr>
            <p:spPr bwMode="auto">
              <a:xfrm>
                <a:off x="4566" y="180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6" name="Rectangle 273">
                <a:extLst>
                  <a:ext uri="{FF2B5EF4-FFF2-40B4-BE49-F238E27FC236}">
                    <a16:creationId xmlns:a16="http://schemas.microsoft.com/office/drawing/2014/main" id="{580F684B-A68B-4326-B6B1-F290DDB592DD}"/>
                  </a:ext>
                </a:extLst>
              </p:cNvPr>
              <p:cNvSpPr>
                <a:spLocks noChangeArrowheads="1"/>
              </p:cNvSpPr>
              <p:nvPr/>
            </p:nvSpPr>
            <p:spPr bwMode="auto">
              <a:xfrm>
                <a:off x="4613" y="1794"/>
                <a:ext cx="474" cy="9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Rectangle 274">
                <a:extLst>
                  <a:ext uri="{FF2B5EF4-FFF2-40B4-BE49-F238E27FC236}">
                    <a16:creationId xmlns:a16="http://schemas.microsoft.com/office/drawing/2014/main" id="{8532C787-E220-405B-B16D-803B6C37172E}"/>
                  </a:ext>
                </a:extLst>
              </p:cNvPr>
              <p:cNvSpPr>
                <a:spLocks noChangeArrowheads="1"/>
              </p:cNvSpPr>
              <p:nvPr/>
            </p:nvSpPr>
            <p:spPr bwMode="auto">
              <a:xfrm>
                <a:off x="4613" y="1794"/>
                <a:ext cx="474" cy="8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Rectangle 275">
                <a:extLst>
                  <a:ext uri="{FF2B5EF4-FFF2-40B4-BE49-F238E27FC236}">
                    <a16:creationId xmlns:a16="http://schemas.microsoft.com/office/drawing/2014/main" id="{F6B52974-AF2D-42EC-BB69-B2158FF72EF7}"/>
                  </a:ext>
                </a:extLst>
              </p:cNvPr>
              <p:cNvSpPr>
                <a:spLocks noChangeArrowheads="1"/>
              </p:cNvSpPr>
              <p:nvPr/>
            </p:nvSpPr>
            <p:spPr bwMode="auto">
              <a:xfrm>
                <a:off x="4782" y="1801"/>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28,804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9" name="Rectangle 276">
                <a:extLst>
                  <a:ext uri="{FF2B5EF4-FFF2-40B4-BE49-F238E27FC236}">
                    <a16:creationId xmlns:a16="http://schemas.microsoft.com/office/drawing/2014/main" id="{14BE08F9-A90B-4FAC-ABA3-FC62E011B1E6}"/>
                  </a:ext>
                </a:extLst>
              </p:cNvPr>
              <p:cNvSpPr>
                <a:spLocks noChangeArrowheads="1"/>
              </p:cNvSpPr>
              <p:nvPr/>
            </p:nvSpPr>
            <p:spPr bwMode="auto">
              <a:xfrm>
                <a:off x="5052" y="180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0" name="Rectangle 277">
                <a:extLst>
                  <a:ext uri="{FF2B5EF4-FFF2-40B4-BE49-F238E27FC236}">
                    <a16:creationId xmlns:a16="http://schemas.microsoft.com/office/drawing/2014/main" id="{3044D83E-7C54-4648-968D-36E755AEB10B}"/>
                  </a:ext>
                </a:extLst>
              </p:cNvPr>
              <p:cNvSpPr>
                <a:spLocks noChangeArrowheads="1"/>
              </p:cNvSpPr>
              <p:nvPr/>
            </p:nvSpPr>
            <p:spPr bwMode="auto">
              <a:xfrm>
                <a:off x="5099" y="1794"/>
                <a:ext cx="401" cy="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Rectangle 278">
                <a:extLst>
                  <a:ext uri="{FF2B5EF4-FFF2-40B4-BE49-F238E27FC236}">
                    <a16:creationId xmlns:a16="http://schemas.microsoft.com/office/drawing/2014/main" id="{39FD8F79-FBD2-46ED-A823-25EAC6515FC6}"/>
                  </a:ext>
                </a:extLst>
              </p:cNvPr>
              <p:cNvSpPr>
                <a:spLocks noChangeArrowheads="1"/>
              </p:cNvSpPr>
              <p:nvPr/>
            </p:nvSpPr>
            <p:spPr bwMode="auto">
              <a:xfrm>
                <a:off x="5099" y="1794"/>
                <a:ext cx="401" cy="8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Rectangle 279">
                <a:extLst>
                  <a:ext uri="{FF2B5EF4-FFF2-40B4-BE49-F238E27FC236}">
                    <a16:creationId xmlns:a16="http://schemas.microsoft.com/office/drawing/2014/main" id="{93DECC68-8793-42F3-9AD3-2659E69AE319}"/>
                  </a:ext>
                </a:extLst>
              </p:cNvPr>
              <p:cNvSpPr>
                <a:spLocks noChangeArrowheads="1"/>
              </p:cNvSpPr>
              <p:nvPr/>
            </p:nvSpPr>
            <p:spPr bwMode="auto">
              <a:xfrm>
                <a:off x="5245" y="1801"/>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2,096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3" name="Rectangle 280">
                <a:extLst>
                  <a:ext uri="{FF2B5EF4-FFF2-40B4-BE49-F238E27FC236}">
                    <a16:creationId xmlns:a16="http://schemas.microsoft.com/office/drawing/2014/main" id="{C24FDC30-D942-4E3A-B525-A9A53858C0EA}"/>
                  </a:ext>
                </a:extLst>
              </p:cNvPr>
              <p:cNvSpPr>
                <a:spLocks noChangeArrowheads="1"/>
              </p:cNvSpPr>
              <p:nvPr/>
            </p:nvSpPr>
            <p:spPr bwMode="auto">
              <a:xfrm>
                <a:off x="5465" y="180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4" name="Rectangle 281">
                <a:extLst>
                  <a:ext uri="{FF2B5EF4-FFF2-40B4-BE49-F238E27FC236}">
                    <a16:creationId xmlns:a16="http://schemas.microsoft.com/office/drawing/2014/main" id="{A467AA5C-5128-4DC5-8135-E9049F6F648A}"/>
                  </a:ext>
                </a:extLst>
              </p:cNvPr>
              <p:cNvSpPr>
                <a:spLocks noChangeArrowheads="1"/>
              </p:cNvSpPr>
              <p:nvPr/>
            </p:nvSpPr>
            <p:spPr bwMode="auto">
              <a:xfrm>
                <a:off x="309" y="1794"/>
                <a:ext cx="6"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Rectangle 282">
                <a:extLst>
                  <a:ext uri="{FF2B5EF4-FFF2-40B4-BE49-F238E27FC236}">
                    <a16:creationId xmlns:a16="http://schemas.microsoft.com/office/drawing/2014/main" id="{2D3D0528-F305-4444-98E3-E2B4896FDF4D}"/>
                  </a:ext>
                </a:extLst>
              </p:cNvPr>
              <p:cNvSpPr>
                <a:spLocks noChangeArrowheads="1"/>
              </p:cNvSpPr>
              <p:nvPr/>
            </p:nvSpPr>
            <p:spPr bwMode="auto">
              <a:xfrm>
                <a:off x="2311" y="1794"/>
                <a:ext cx="1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Rectangle 283">
                <a:extLst>
                  <a:ext uri="{FF2B5EF4-FFF2-40B4-BE49-F238E27FC236}">
                    <a16:creationId xmlns:a16="http://schemas.microsoft.com/office/drawing/2014/main" id="{6FB9D81B-A66A-4964-8CE2-66DB0378980D}"/>
                  </a:ext>
                </a:extLst>
              </p:cNvPr>
              <p:cNvSpPr>
                <a:spLocks noChangeArrowheads="1"/>
              </p:cNvSpPr>
              <p:nvPr/>
            </p:nvSpPr>
            <p:spPr bwMode="auto">
              <a:xfrm>
                <a:off x="4079" y="1794"/>
                <a:ext cx="1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Rectangle 284">
                <a:extLst>
                  <a:ext uri="{FF2B5EF4-FFF2-40B4-BE49-F238E27FC236}">
                    <a16:creationId xmlns:a16="http://schemas.microsoft.com/office/drawing/2014/main" id="{34BE1A9B-1A33-4B2B-99CB-4C75A370D257}"/>
                  </a:ext>
                </a:extLst>
              </p:cNvPr>
              <p:cNvSpPr>
                <a:spLocks noChangeArrowheads="1"/>
              </p:cNvSpPr>
              <p:nvPr/>
            </p:nvSpPr>
            <p:spPr bwMode="auto">
              <a:xfrm>
                <a:off x="4601" y="1794"/>
                <a:ext cx="1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Rectangle 285">
                <a:extLst>
                  <a:ext uri="{FF2B5EF4-FFF2-40B4-BE49-F238E27FC236}">
                    <a16:creationId xmlns:a16="http://schemas.microsoft.com/office/drawing/2014/main" id="{B4F03EA4-6960-409E-9C35-B0CF10AEF714}"/>
                  </a:ext>
                </a:extLst>
              </p:cNvPr>
              <p:cNvSpPr>
                <a:spLocks noChangeArrowheads="1"/>
              </p:cNvSpPr>
              <p:nvPr/>
            </p:nvSpPr>
            <p:spPr bwMode="auto">
              <a:xfrm>
                <a:off x="5087" y="1794"/>
                <a:ext cx="1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Rectangle 286">
                <a:extLst>
                  <a:ext uri="{FF2B5EF4-FFF2-40B4-BE49-F238E27FC236}">
                    <a16:creationId xmlns:a16="http://schemas.microsoft.com/office/drawing/2014/main" id="{1BF9DD37-A5F3-46E9-83BB-847B059BB20F}"/>
                  </a:ext>
                </a:extLst>
              </p:cNvPr>
              <p:cNvSpPr>
                <a:spLocks noChangeArrowheads="1"/>
              </p:cNvSpPr>
              <p:nvPr/>
            </p:nvSpPr>
            <p:spPr bwMode="auto">
              <a:xfrm>
                <a:off x="5500" y="1794"/>
                <a:ext cx="1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Rectangle 287">
                <a:extLst>
                  <a:ext uri="{FF2B5EF4-FFF2-40B4-BE49-F238E27FC236}">
                    <a16:creationId xmlns:a16="http://schemas.microsoft.com/office/drawing/2014/main" id="{8AF2422D-C194-4E5C-9F6E-9903EA622381}"/>
                  </a:ext>
                </a:extLst>
              </p:cNvPr>
              <p:cNvSpPr>
                <a:spLocks noChangeArrowheads="1"/>
              </p:cNvSpPr>
              <p:nvPr/>
            </p:nvSpPr>
            <p:spPr bwMode="auto">
              <a:xfrm>
                <a:off x="2323" y="1897"/>
                <a:ext cx="448" cy="9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Rectangle 288">
                <a:extLst>
                  <a:ext uri="{FF2B5EF4-FFF2-40B4-BE49-F238E27FC236}">
                    <a16:creationId xmlns:a16="http://schemas.microsoft.com/office/drawing/2014/main" id="{42E3CE74-DAF3-405D-AF9E-2D8CA37C6AC6}"/>
                  </a:ext>
                </a:extLst>
              </p:cNvPr>
              <p:cNvSpPr>
                <a:spLocks noChangeArrowheads="1"/>
              </p:cNvSpPr>
              <p:nvPr/>
            </p:nvSpPr>
            <p:spPr bwMode="auto">
              <a:xfrm>
                <a:off x="2323" y="1897"/>
                <a:ext cx="448" cy="9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Rectangle 289">
                <a:extLst>
                  <a:ext uri="{FF2B5EF4-FFF2-40B4-BE49-F238E27FC236}">
                    <a16:creationId xmlns:a16="http://schemas.microsoft.com/office/drawing/2014/main" id="{04087BC2-1C8C-4548-96EA-0F3921D99973}"/>
                  </a:ext>
                </a:extLst>
              </p:cNvPr>
              <p:cNvSpPr>
                <a:spLocks noChangeArrowheads="1"/>
              </p:cNvSpPr>
              <p:nvPr/>
            </p:nvSpPr>
            <p:spPr bwMode="auto">
              <a:xfrm>
                <a:off x="2367" y="1905"/>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3" name="Rectangle 290">
                <a:extLst>
                  <a:ext uri="{FF2B5EF4-FFF2-40B4-BE49-F238E27FC236}">
                    <a16:creationId xmlns:a16="http://schemas.microsoft.com/office/drawing/2014/main" id="{855460D7-EDB2-45F4-8CCD-92E7E3BD49D2}"/>
                  </a:ext>
                </a:extLst>
              </p:cNvPr>
              <p:cNvSpPr>
                <a:spLocks noChangeArrowheads="1"/>
              </p:cNvSpPr>
              <p:nvPr/>
            </p:nvSpPr>
            <p:spPr bwMode="auto">
              <a:xfrm>
                <a:off x="2414" y="19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4" name="Rectangle 291">
                <a:extLst>
                  <a:ext uri="{FF2B5EF4-FFF2-40B4-BE49-F238E27FC236}">
                    <a16:creationId xmlns:a16="http://schemas.microsoft.com/office/drawing/2014/main" id="{4DE4E4C2-3A48-4EA2-A744-526B758ED1B3}"/>
                  </a:ext>
                </a:extLst>
              </p:cNvPr>
              <p:cNvSpPr>
                <a:spLocks noChangeArrowheads="1"/>
              </p:cNvSpPr>
              <p:nvPr/>
            </p:nvSpPr>
            <p:spPr bwMode="auto">
              <a:xfrm>
                <a:off x="2424" y="1905"/>
                <a:ext cx="3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110,000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5" name="Rectangle 292">
                <a:extLst>
                  <a:ext uri="{FF2B5EF4-FFF2-40B4-BE49-F238E27FC236}">
                    <a16:creationId xmlns:a16="http://schemas.microsoft.com/office/drawing/2014/main" id="{55600A50-0E99-4E1E-AA4B-302CCEB098AC}"/>
                  </a:ext>
                </a:extLst>
              </p:cNvPr>
              <p:cNvSpPr>
                <a:spLocks noChangeArrowheads="1"/>
              </p:cNvSpPr>
              <p:nvPr/>
            </p:nvSpPr>
            <p:spPr bwMode="auto">
              <a:xfrm>
                <a:off x="2734" y="19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6" name="Rectangle 293">
                <a:extLst>
                  <a:ext uri="{FF2B5EF4-FFF2-40B4-BE49-F238E27FC236}">
                    <a16:creationId xmlns:a16="http://schemas.microsoft.com/office/drawing/2014/main" id="{EACE7B06-E478-454B-9238-AA51B42061D1}"/>
                  </a:ext>
                </a:extLst>
              </p:cNvPr>
              <p:cNvSpPr>
                <a:spLocks noChangeArrowheads="1"/>
              </p:cNvSpPr>
              <p:nvPr/>
            </p:nvSpPr>
            <p:spPr bwMode="auto">
              <a:xfrm>
                <a:off x="2771" y="1897"/>
                <a:ext cx="875" cy="9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Rectangle 294">
                <a:extLst>
                  <a:ext uri="{FF2B5EF4-FFF2-40B4-BE49-F238E27FC236}">
                    <a16:creationId xmlns:a16="http://schemas.microsoft.com/office/drawing/2014/main" id="{C6660EF5-C9AC-415D-9AA1-D75C943E1638}"/>
                  </a:ext>
                </a:extLst>
              </p:cNvPr>
              <p:cNvSpPr>
                <a:spLocks noChangeArrowheads="1"/>
              </p:cNvSpPr>
              <p:nvPr/>
            </p:nvSpPr>
            <p:spPr bwMode="auto">
              <a:xfrm>
                <a:off x="2771" y="1897"/>
                <a:ext cx="875" cy="9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Rectangle 295">
                <a:extLst>
                  <a:ext uri="{FF2B5EF4-FFF2-40B4-BE49-F238E27FC236}">
                    <a16:creationId xmlns:a16="http://schemas.microsoft.com/office/drawing/2014/main" id="{05668873-CC3E-4E5C-B7F1-7B8F10D3CAB1}"/>
                  </a:ext>
                </a:extLst>
              </p:cNvPr>
              <p:cNvSpPr>
                <a:spLocks noChangeArrowheads="1"/>
              </p:cNvSpPr>
              <p:nvPr/>
            </p:nvSpPr>
            <p:spPr bwMode="auto">
              <a:xfrm>
                <a:off x="3245" y="1905"/>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9" name="Rectangle 296">
                <a:extLst>
                  <a:ext uri="{FF2B5EF4-FFF2-40B4-BE49-F238E27FC236}">
                    <a16:creationId xmlns:a16="http://schemas.microsoft.com/office/drawing/2014/main" id="{8711397E-11CA-4542-BE3E-7AC0A44B10BE}"/>
                  </a:ext>
                </a:extLst>
              </p:cNvPr>
              <p:cNvSpPr>
                <a:spLocks noChangeArrowheads="1"/>
              </p:cNvSpPr>
              <p:nvPr/>
            </p:nvSpPr>
            <p:spPr bwMode="auto">
              <a:xfrm>
                <a:off x="3293" y="19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0" name="Rectangle 297">
                <a:extLst>
                  <a:ext uri="{FF2B5EF4-FFF2-40B4-BE49-F238E27FC236}">
                    <a16:creationId xmlns:a16="http://schemas.microsoft.com/office/drawing/2014/main" id="{6E134DC0-B648-4146-9A2A-70CCDA2357E1}"/>
                  </a:ext>
                </a:extLst>
              </p:cNvPr>
              <p:cNvSpPr>
                <a:spLocks noChangeArrowheads="1"/>
              </p:cNvSpPr>
              <p:nvPr/>
            </p:nvSpPr>
            <p:spPr bwMode="auto">
              <a:xfrm>
                <a:off x="3303" y="1905"/>
                <a:ext cx="3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113,300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1" name="Rectangle 298">
                <a:extLst>
                  <a:ext uri="{FF2B5EF4-FFF2-40B4-BE49-F238E27FC236}">
                    <a16:creationId xmlns:a16="http://schemas.microsoft.com/office/drawing/2014/main" id="{E57D9807-AE70-4D32-BA45-B697C58AEA19}"/>
                  </a:ext>
                </a:extLst>
              </p:cNvPr>
              <p:cNvSpPr>
                <a:spLocks noChangeArrowheads="1"/>
              </p:cNvSpPr>
              <p:nvPr/>
            </p:nvSpPr>
            <p:spPr bwMode="auto">
              <a:xfrm>
                <a:off x="3613" y="19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2" name="Rectangle 299">
                <a:extLst>
                  <a:ext uri="{FF2B5EF4-FFF2-40B4-BE49-F238E27FC236}">
                    <a16:creationId xmlns:a16="http://schemas.microsoft.com/office/drawing/2014/main" id="{BE6E360E-ECB6-48EC-8FF3-65B321CC8939}"/>
                  </a:ext>
                </a:extLst>
              </p:cNvPr>
              <p:cNvSpPr>
                <a:spLocks noChangeArrowheads="1"/>
              </p:cNvSpPr>
              <p:nvPr/>
            </p:nvSpPr>
            <p:spPr bwMode="auto">
              <a:xfrm>
                <a:off x="3646" y="1897"/>
                <a:ext cx="433" cy="9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Rectangle 300">
                <a:extLst>
                  <a:ext uri="{FF2B5EF4-FFF2-40B4-BE49-F238E27FC236}">
                    <a16:creationId xmlns:a16="http://schemas.microsoft.com/office/drawing/2014/main" id="{3903F969-1759-4CE1-B2EA-C5C997E65FEB}"/>
                  </a:ext>
                </a:extLst>
              </p:cNvPr>
              <p:cNvSpPr>
                <a:spLocks noChangeArrowheads="1"/>
              </p:cNvSpPr>
              <p:nvPr/>
            </p:nvSpPr>
            <p:spPr bwMode="auto">
              <a:xfrm>
                <a:off x="3646" y="1897"/>
                <a:ext cx="433" cy="7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Rectangle 301">
                <a:extLst>
                  <a:ext uri="{FF2B5EF4-FFF2-40B4-BE49-F238E27FC236}">
                    <a16:creationId xmlns:a16="http://schemas.microsoft.com/office/drawing/2014/main" id="{F3EC70E3-F762-434A-951C-DCD5029E7F01}"/>
                  </a:ext>
                </a:extLst>
              </p:cNvPr>
              <p:cNvSpPr>
                <a:spLocks noChangeArrowheads="1"/>
              </p:cNvSpPr>
              <p:nvPr/>
            </p:nvSpPr>
            <p:spPr bwMode="auto">
              <a:xfrm>
                <a:off x="3646" y="1899"/>
                <a:ext cx="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5" name="Rectangle 302">
                <a:extLst>
                  <a:ext uri="{FF2B5EF4-FFF2-40B4-BE49-F238E27FC236}">
                    <a16:creationId xmlns:a16="http://schemas.microsoft.com/office/drawing/2014/main" id="{F3A504F5-00F2-4AF1-B3E6-E6FB09FED85C}"/>
                  </a:ext>
                </a:extLst>
              </p:cNvPr>
              <p:cNvSpPr>
                <a:spLocks noChangeArrowheads="1"/>
              </p:cNvSpPr>
              <p:nvPr/>
            </p:nvSpPr>
            <p:spPr bwMode="auto">
              <a:xfrm>
                <a:off x="4091" y="1897"/>
                <a:ext cx="510" cy="9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Rectangle 303">
                <a:extLst>
                  <a:ext uri="{FF2B5EF4-FFF2-40B4-BE49-F238E27FC236}">
                    <a16:creationId xmlns:a16="http://schemas.microsoft.com/office/drawing/2014/main" id="{AB4DA268-7106-430B-A4CD-CADA1AA57A0D}"/>
                  </a:ext>
                </a:extLst>
              </p:cNvPr>
              <p:cNvSpPr>
                <a:spLocks noChangeArrowheads="1"/>
              </p:cNvSpPr>
              <p:nvPr/>
            </p:nvSpPr>
            <p:spPr bwMode="auto">
              <a:xfrm>
                <a:off x="4091" y="1897"/>
                <a:ext cx="510" cy="9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Rectangle 304">
                <a:extLst>
                  <a:ext uri="{FF2B5EF4-FFF2-40B4-BE49-F238E27FC236}">
                    <a16:creationId xmlns:a16="http://schemas.microsoft.com/office/drawing/2014/main" id="{283329C2-C989-4EE6-9646-9EFB9968A53E}"/>
                  </a:ext>
                </a:extLst>
              </p:cNvPr>
              <p:cNvSpPr>
                <a:spLocks noChangeArrowheads="1"/>
              </p:cNvSpPr>
              <p:nvPr/>
            </p:nvSpPr>
            <p:spPr bwMode="auto">
              <a:xfrm>
                <a:off x="4133" y="1906"/>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8" name="Rectangle 305">
                <a:extLst>
                  <a:ext uri="{FF2B5EF4-FFF2-40B4-BE49-F238E27FC236}">
                    <a16:creationId xmlns:a16="http://schemas.microsoft.com/office/drawing/2014/main" id="{3D0950C1-3688-40E4-AC19-CF0F33763F8A}"/>
                  </a:ext>
                </a:extLst>
              </p:cNvPr>
              <p:cNvSpPr>
                <a:spLocks noChangeArrowheads="1"/>
              </p:cNvSpPr>
              <p:nvPr/>
            </p:nvSpPr>
            <p:spPr bwMode="auto">
              <a:xfrm>
                <a:off x="4182"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9" name="Rectangle 306">
                <a:extLst>
                  <a:ext uri="{FF2B5EF4-FFF2-40B4-BE49-F238E27FC236}">
                    <a16:creationId xmlns:a16="http://schemas.microsoft.com/office/drawing/2014/main" id="{C82841C0-5BDC-430D-9825-037E4782DD74}"/>
                  </a:ext>
                </a:extLst>
              </p:cNvPr>
              <p:cNvSpPr>
                <a:spLocks noChangeArrowheads="1"/>
              </p:cNvSpPr>
              <p:nvPr/>
            </p:nvSpPr>
            <p:spPr bwMode="auto">
              <a:xfrm>
                <a:off x="4301" y="1906"/>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92,700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0" name="Rectangle 307">
                <a:extLst>
                  <a:ext uri="{FF2B5EF4-FFF2-40B4-BE49-F238E27FC236}">
                    <a16:creationId xmlns:a16="http://schemas.microsoft.com/office/drawing/2014/main" id="{E957D3B7-1899-4DD5-BE54-14A92525AC53}"/>
                  </a:ext>
                </a:extLst>
              </p:cNvPr>
              <p:cNvSpPr>
                <a:spLocks noChangeArrowheads="1"/>
              </p:cNvSpPr>
              <p:nvPr/>
            </p:nvSpPr>
            <p:spPr bwMode="auto">
              <a:xfrm>
                <a:off x="4571"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1" name="Rectangle 308">
                <a:extLst>
                  <a:ext uri="{FF2B5EF4-FFF2-40B4-BE49-F238E27FC236}">
                    <a16:creationId xmlns:a16="http://schemas.microsoft.com/office/drawing/2014/main" id="{F91A7705-73AF-409F-A71B-B6A91635AC75}"/>
                  </a:ext>
                </a:extLst>
              </p:cNvPr>
              <p:cNvSpPr>
                <a:spLocks noChangeArrowheads="1"/>
              </p:cNvSpPr>
              <p:nvPr/>
            </p:nvSpPr>
            <p:spPr bwMode="auto">
              <a:xfrm>
                <a:off x="4613" y="1897"/>
                <a:ext cx="474" cy="9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Rectangle 309">
                <a:extLst>
                  <a:ext uri="{FF2B5EF4-FFF2-40B4-BE49-F238E27FC236}">
                    <a16:creationId xmlns:a16="http://schemas.microsoft.com/office/drawing/2014/main" id="{B569A290-80DF-4F5F-AAC4-810B3D652431}"/>
                  </a:ext>
                </a:extLst>
              </p:cNvPr>
              <p:cNvSpPr>
                <a:spLocks noChangeArrowheads="1"/>
              </p:cNvSpPr>
              <p:nvPr/>
            </p:nvSpPr>
            <p:spPr bwMode="auto">
              <a:xfrm>
                <a:off x="4613" y="1897"/>
                <a:ext cx="474" cy="9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Rectangle 310">
                <a:extLst>
                  <a:ext uri="{FF2B5EF4-FFF2-40B4-BE49-F238E27FC236}">
                    <a16:creationId xmlns:a16="http://schemas.microsoft.com/office/drawing/2014/main" id="{D0FE7744-9812-404D-A01F-6D654B0C1632}"/>
                  </a:ext>
                </a:extLst>
              </p:cNvPr>
              <p:cNvSpPr>
                <a:spLocks noChangeArrowheads="1"/>
              </p:cNvSpPr>
              <p:nvPr/>
            </p:nvSpPr>
            <p:spPr bwMode="auto">
              <a:xfrm>
                <a:off x="4651" y="1906"/>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4" name="Rectangle 311">
                <a:extLst>
                  <a:ext uri="{FF2B5EF4-FFF2-40B4-BE49-F238E27FC236}">
                    <a16:creationId xmlns:a16="http://schemas.microsoft.com/office/drawing/2014/main" id="{1AF6C037-5C4A-4F4C-8E9F-D5F975BAA98E}"/>
                  </a:ext>
                </a:extLst>
              </p:cNvPr>
              <p:cNvSpPr>
                <a:spLocks noChangeArrowheads="1"/>
              </p:cNvSpPr>
              <p:nvPr/>
            </p:nvSpPr>
            <p:spPr bwMode="auto">
              <a:xfrm>
                <a:off x="4700"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5" name="Rectangle 312">
                <a:extLst>
                  <a:ext uri="{FF2B5EF4-FFF2-40B4-BE49-F238E27FC236}">
                    <a16:creationId xmlns:a16="http://schemas.microsoft.com/office/drawing/2014/main" id="{2BA75689-7902-4C55-AF96-5C0928A45699}"/>
                  </a:ext>
                </a:extLst>
              </p:cNvPr>
              <p:cNvSpPr>
                <a:spLocks noChangeArrowheads="1"/>
              </p:cNvSpPr>
              <p:nvPr/>
            </p:nvSpPr>
            <p:spPr bwMode="auto">
              <a:xfrm>
                <a:off x="4782" y="1906"/>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83,350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6" name="Rectangle 313">
                <a:extLst>
                  <a:ext uri="{FF2B5EF4-FFF2-40B4-BE49-F238E27FC236}">
                    <a16:creationId xmlns:a16="http://schemas.microsoft.com/office/drawing/2014/main" id="{6A0DF2C8-B855-4459-8D47-6AA4DAC4C7FB}"/>
                  </a:ext>
                </a:extLst>
              </p:cNvPr>
              <p:cNvSpPr>
                <a:spLocks noChangeArrowheads="1"/>
              </p:cNvSpPr>
              <p:nvPr/>
            </p:nvSpPr>
            <p:spPr bwMode="auto">
              <a:xfrm>
                <a:off x="5052"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7" name="Rectangle 314">
                <a:extLst>
                  <a:ext uri="{FF2B5EF4-FFF2-40B4-BE49-F238E27FC236}">
                    <a16:creationId xmlns:a16="http://schemas.microsoft.com/office/drawing/2014/main" id="{81075693-5974-4D8D-8F5B-F81328AD03ED}"/>
                  </a:ext>
                </a:extLst>
              </p:cNvPr>
              <p:cNvSpPr>
                <a:spLocks noChangeArrowheads="1"/>
              </p:cNvSpPr>
              <p:nvPr/>
            </p:nvSpPr>
            <p:spPr bwMode="auto">
              <a:xfrm>
                <a:off x="5099" y="1897"/>
                <a:ext cx="401" cy="9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Rectangle 315">
                <a:extLst>
                  <a:ext uri="{FF2B5EF4-FFF2-40B4-BE49-F238E27FC236}">
                    <a16:creationId xmlns:a16="http://schemas.microsoft.com/office/drawing/2014/main" id="{87DAB44A-9515-4125-B902-858B1F241693}"/>
                  </a:ext>
                </a:extLst>
              </p:cNvPr>
              <p:cNvSpPr>
                <a:spLocks noChangeArrowheads="1"/>
              </p:cNvSpPr>
              <p:nvPr/>
            </p:nvSpPr>
            <p:spPr bwMode="auto">
              <a:xfrm>
                <a:off x="5099" y="1897"/>
                <a:ext cx="401" cy="9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Rectangle 316">
                <a:extLst>
                  <a:ext uri="{FF2B5EF4-FFF2-40B4-BE49-F238E27FC236}">
                    <a16:creationId xmlns:a16="http://schemas.microsoft.com/office/drawing/2014/main" id="{A97DDA0A-5DBE-4A0B-A38F-694D402F88CD}"/>
                  </a:ext>
                </a:extLst>
              </p:cNvPr>
              <p:cNvSpPr>
                <a:spLocks noChangeArrowheads="1"/>
              </p:cNvSpPr>
              <p:nvPr/>
            </p:nvSpPr>
            <p:spPr bwMode="auto">
              <a:xfrm>
                <a:off x="5166" y="1906"/>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0" name="Rectangle 317">
                <a:extLst>
                  <a:ext uri="{FF2B5EF4-FFF2-40B4-BE49-F238E27FC236}">
                    <a16:creationId xmlns:a16="http://schemas.microsoft.com/office/drawing/2014/main" id="{7E47C661-CB3A-4627-A335-6B5517C85FFB}"/>
                  </a:ext>
                </a:extLst>
              </p:cNvPr>
              <p:cNvSpPr>
                <a:spLocks noChangeArrowheads="1"/>
              </p:cNvSpPr>
              <p:nvPr/>
            </p:nvSpPr>
            <p:spPr bwMode="auto">
              <a:xfrm>
                <a:off x="5215"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1" name="Rectangle 318">
                <a:extLst>
                  <a:ext uri="{FF2B5EF4-FFF2-40B4-BE49-F238E27FC236}">
                    <a16:creationId xmlns:a16="http://schemas.microsoft.com/office/drawing/2014/main" id="{A215BA5A-B7BB-4203-A588-A70782F588F9}"/>
                  </a:ext>
                </a:extLst>
              </p:cNvPr>
              <p:cNvSpPr>
                <a:spLocks noChangeArrowheads="1"/>
              </p:cNvSpPr>
              <p:nvPr/>
            </p:nvSpPr>
            <p:spPr bwMode="auto">
              <a:xfrm>
                <a:off x="5245" y="1906"/>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2" name="Rectangle 319">
                <a:extLst>
                  <a:ext uri="{FF2B5EF4-FFF2-40B4-BE49-F238E27FC236}">
                    <a16:creationId xmlns:a16="http://schemas.microsoft.com/office/drawing/2014/main" id="{D8B74A80-4FEA-4D7C-A44C-BF6EF6778081}"/>
                  </a:ext>
                </a:extLst>
              </p:cNvPr>
              <p:cNvSpPr>
                <a:spLocks noChangeArrowheads="1"/>
              </p:cNvSpPr>
              <p:nvPr/>
            </p:nvSpPr>
            <p:spPr bwMode="auto">
              <a:xfrm>
                <a:off x="5465" y="19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3" name="Rectangle 320">
                <a:extLst>
                  <a:ext uri="{FF2B5EF4-FFF2-40B4-BE49-F238E27FC236}">
                    <a16:creationId xmlns:a16="http://schemas.microsoft.com/office/drawing/2014/main" id="{4918ED57-E6D1-4795-8AA3-EB445F3FCD45}"/>
                  </a:ext>
                </a:extLst>
              </p:cNvPr>
              <p:cNvSpPr>
                <a:spLocks noChangeArrowheads="1"/>
              </p:cNvSpPr>
              <p:nvPr/>
            </p:nvSpPr>
            <p:spPr bwMode="auto">
              <a:xfrm>
                <a:off x="309" y="1892"/>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Rectangle 321">
                <a:extLst>
                  <a:ext uri="{FF2B5EF4-FFF2-40B4-BE49-F238E27FC236}">
                    <a16:creationId xmlns:a16="http://schemas.microsoft.com/office/drawing/2014/main" id="{11185CAE-B61C-4FE3-B1B3-F848F1CD45F8}"/>
                  </a:ext>
                </a:extLst>
              </p:cNvPr>
              <p:cNvSpPr>
                <a:spLocks noChangeArrowheads="1"/>
              </p:cNvSpPr>
              <p:nvPr/>
            </p:nvSpPr>
            <p:spPr bwMode="auto">
              <a:xfrm>
                <a:off x="2311" y="1892"/>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Rectangle 322">
                <a:extLst>
                  <a:ext uri="{FF2B5EF4-FFF2-40B4-BE49-F238E27FC236}">
                    <a16:creationId xmlns:a16="http://schemas.microsoft.com/office/drawing/2014/main" id="{C77257C2-263F-4C75-8F56-F337E99ECA17}"/>
                  </a:ext>
                </a:extLst>
              </p:cNvPr>
              <p:cNvSpPr>
                <a:spLocks noChangeArrowheads="1"/>
              </p:cNvSpPr>
              <p:nvPr/>
            </p:nvSpPr>
            <p:spPr bwMode="auto">
              <a:xfrm>
                <a:off x="2323" y="1892"/>
                <a:ext cx="447" cy="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Rectangle 323">
                <a:extLst>
                  <a:ext uri="{FF2B5EF4-FFF2-40B4-BE49-F238E27FC236}">
                    <a16:creationId xmlns:a16="http://schemas.microsoft.com/office/drawing/2014/main" id="{D56B314F-1AB4-4D69-B7CB-4901F1732E39}"/>
                  </a:ext>
                </a:extLst>
              </p:cNvPr>
              <p:cNvSpPr>
                <a:spLocks noChangeArrowheads="1"/>
              </p:cNvSpPr>
              <p:nvPr/>
            </p:nvSpPr>
            <p:spPr bwMode="auto">
              <a:xfrm>
                <a:off x="2770" y="1892"/>
                <a:ext cx="876" cy="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Rectangle 324">
                <a:extLst>
                  <a:ext uri="{FF2B5EF4-FFF2-40B4-BE49-F238E27FC236}">
                    <a16:creationId xmlns:a16="http://schemas.microsoft.com/office/drawing/2014/main" id="{260E25D8-3CAC-4E0C-BC8C-0CF74823DBB7}"/>
                  </a:ext>
                </a:extLst>
              </p:cNvPr>
              <p:cNvSpPr>
                <a:spLocks noChangeArrowheads="1"/>
              </p:cNvSpPr>
              <p:nvPr/>
            </p:nvSpPr>
            <p:spPr bwMode="auto">
              <a:xfrm>
                <a:off x="3646" y="1892"/>
                <a:ext cx="433" cy="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Rectangle 325">
                <a:extLst>
                  <a:ext uri="{FF2B5EF4-FFF2-40B4-BE49-F238E27FC236}">
                    <a16:creationId xmlns:a16="http://schemas.microsoft.com/office/drawing/2014/main" id="{8D7E16B9-E96D-4CDF-A99D-E10BBAF9D3F2}"/>
                  </a:ext>
                </a:extLst>
              </p:cNvPr>
              <p:cNvSpPr>
                <a:spLocks noChangeArrowheads="1"/>
              </p:cNvSpPr>
              <p:nvPr/>
            </p:nvSpPr>
            <p:spPr bwMode="auto">
              <a:xfrm>
                <a:off x="4079" y="1892"/>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Rectangle 326">
                <a:extLst>
                  <a:ext uri="{FF2B5EF4-FFF2-40B4-BE49-F238E27FC236}">
                    <a16:creationId xmlns:a16="http://schemas.microsoft.com/office/drawing/2014/main" id="{F0B11A8E-AC87-409C-9E43-1410CCD36A7E}"/>
                  </a:ext>
                </a:extLst>
              </p:cNvPr>
              <p:cNvSpPr>
                <a:spLocks noChangeArrowheads="1"/>
              </p:cNvSpPr>
              <p:nvPr/>
            </p:nvSpPr>
            <p:spPr bwMode="auto">
              <a:xfrm>
                <a:off x="4091" y="1892"/>
                <a:ext cx="5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Rectangle 327">
                <a:extLst>
                  <a:ext uri="{FF2B5EF4-FFF2-40B4-BE49-F238E27FC236}">
                    <a16:creationId xmlns:a16="http://schemas.microsoft.com/office/drawing/2014/main" id="{6E5D8398-308D-46E2-A4C5-D926322DCDFE}"/>
                  </a:ext>
                </a:extLst>
              </p:cNvPr>
              <p:cNvSpPr>
                <a:spLocks noChangeArrowheads="1"/>
              </p:cNvSpPr>
              <p:nvPr/>
            </p:nvSpPr>
            <p:spPr bwMode="auto">
              <a:xfrm>
                <a:off x="4091" y="1897"/>
                <a:ext cx="510" cy="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Rectangle 328">
                <a:extLst>
                  <a:ext uri="{FF2B5EF4-FFF2-40B4-BE49-F238E27FC236}">
                    <a16:creationId xmlns:a16="http://schemas.microsoft.com/office/drawing/2014/main" id="{487A11CF-DE6D-47B1-969E-0300A4614EB1}"/>
                  </a:ext>
                </a:extLst>
              </p:cNvPr>
              <p:cNvSpPr>
                <a:spLocks noChangeArrowheads="1"/>
              </p:cNvSpPr>
              <p:nvPr/>
            </p:nvSpPr>
            <p:spPr bwMode="auto">
              <a:xfrm>
                <a:off x="4601" y="1892"/>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Rectangle 329">
                <a:extLst>
                  <a:ext uri="{FF2B5EF4-FFF2-40B4-BE49-F238E27FC236}">
                    <a16:creationId xmlns:a16="http://schemas.microsoft.com/office/drawing/2014/main" id="{92FF7329-BD77-466E-90E7-D877FF34ECF5}"/>
                  </a:ext>
                </a:extLst>
              </p:cNvPr>
              <p:cNvSpPr>
                <a:spLocks noChangeArrowheads="1"/>
              </p:cNvSpPr>
              <p:nvPr/>
            </p:nvSpPr>
            <p:spPr bwMode="auto">
              <a:xfrm>
                <a:off x="4613" y="1892"/>
                <a:ext cx="47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Rectangle 330">
                <a:extLst>
                  <a:ext uri="{FF2B5EF4-FFF2-40B4-BE49-F238E27FC236}">
                    <a16:creationId xmlns:a16="http://schemas.microsoft.com/office/drawing/2014/main" id="{DD32E388-67CE-4F26-B446-8B2FAF1AEDFF}"/>
                  </a:ext>
                </a:extLst>
              </p:cNvPr>
              <p:cNvSpPr>
                <a:spLocks noChangeArrowheads="1"/>
              </p:cNvSpPr>
              <p:nvPr/>
            </p:nvSpPr>
            <p:spPr bwMode="auto">
              <a:xfrm>
                <a:off x="4613" y="1897"/>
                <a:ext cx="474" cy="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Rectangle 331">
                <a:extLst>
                  <a:ext uri="{FF2B5EF4-FFF2-40B4-BE49-F238E27FC236}">
                    <a16:creationId xmlns:a16="http://schemas.microsoft.com/office/drawing/2014/main" id="{87E5A78D-C924-4D7A-8855-8963D9D3AAEC}"/>
                  </a:ext>
                </a:extLst>
              </p:cNvPr>
              <p:cNvSpPr>
                <a:spLocks noChangeArrowheads="1"/>
              </p:cNvSpPr>
              <p:nvPr/>
            </p:nvSpPr>
            <p:spPr bwMode="auto">
              <a:xfrm>
                <a:off x="5087" y="1892"/>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Rectangle 332">
                <a:extLst>
                  <a:ext uri="{FF2B5EF4-FFF2-40B4-BE49-F238E27FC236}">
                    <a16:creationId xmlns:a16="http://schemas.microsoft.com/office/drawing/2014/main" id="{46CA366C-5BA4-43F1-8072-710F92460433}"/>
                  </a:ext>
                </a:extLst>
              </p:cNvPr>
              <p:cNvSpPr>
                <a:spLocks noChangeArrowheads="1"/>
              </p:cNvSpPr>
              <p:nvPr/>
            </p:nvSpPr>
            <p:spPr bwMode="auto">
              <a:xfrm>
                <a:off x="5099" y="1892"/>
                <a:ext cx="4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Rectangle 333">
                <a:extLst>
                  <a:ext uri="{FF2B5EF4-FFF2-40B4-BE49-F238E27FC236}">
                    <a16:creationId xmlns:a16="http://schemas.microsoft.com/office/drawing/2014/main" id="{8322FD80-23DC-47B9-869F-24D2AE20FA07}"/>
                  </a:ext>
                </a:extLst>
              </p:cNvPr>
              <p:cNvSpPr>
                <a:spLocks noChangeArrowheads="1"/>
              </p:cNvSpPr>
              <p:nvPr/>
            </p:nvSpPr>
            <p:spPr bwMode="auto">
              <a:xfrm>
                <a:off x="5099" y="1897"/>
                <a:ext cx="401" cy="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Rectangle 334">
                <a:extLst>
                  <a:ext uri="{FF2B5EF4-FFF2-40B4-BE49-F238E27FC236}">
                    <a16:creationId xmlns:a16="http://schemas.microsoft.com/office/drawing/2014/main" id="{6203024B-1E3A-47FA-8960-6D2E221DB711}"/>
                  </a:ext>
                </a:extLst>
              </p:cNvPr>
              <p:cNvSpPr>
                <a:spLocks noChangeArrowheads="1"/>
              </p:cNvSpPr>
              <p:nvPr/>
            </p:nvSpPr>
            <p:spPr bwMode="auto">
              <a:xfrm>
                <a:off x="5500" y="1892"/>
                <a:ext cx="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Rectangle 335">
                <a:extLst>
                  <a:ext uri="{FF2B5EF4-FFF2-40B4-BE49-F238E27FC236}">
                    <a16:creationId xmlns:a16="http://schemas.microsoft.com/office/drawing/2014/main" id="{20E0DBAB-655F-4216-8866-5994D3F55D26}"/>
                  </a:ext>
                </a:extLst>
              </p:cNvPr>
              <p:cNvSpPr>
                <a:spLocks noChangeArrowheads="1"/>
              </p:cNvSpPr>
              <p:nvPr/>
            </p:nvSpPr>
            <p:spPr bwMode="auto">
              <a:xfrm>
                <a:off x="309" y="1897"/>
                <a:ext cx="6"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Rectangle 336">
                <a:extLst>
                  <a:ext uri="{FF2B5EF4-FFF2-40B4-BE49-F238E27FC236}">
                    <a16:creationId xmlns:a16="http://schemas.microsoft.com/office/drawing/2014/main" id="{7510374F-A895-4D13-A032-ADD21E1E4165}"/>
                  </a:ext>
                </a:extLst>
              </p:cNvPr>
              <p:cNvSpPr>
                <a:spLocks noChangeArrowheads="1"/>
              </p:cNvSpPr>
              <p:nvPr/>
            </p:nvSpPr>
            <p:spPr bwMode="auto">
              <a:xfrm>
                <a:off x="2311" y="1897"/>
                <a:ext cx="12"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Rectangle 337">
                <a:extLst>
                  <a:ext uri="{FF2B5EF4-FFF2-40B4-BE49-F238E27FC236}">
                    <a16:creationId xmlns:a16="http://schemas.microsoft.com/office/drawing/2014/main" id="{501AD02F-FC34-4510-91AC-959D3E1F591F}"/>
                  </a:ext>
                </a:extLst>
              </p:cNvPr>
              <p:cNvSpPr>
                <a:spLocks noChangeArrowheads="1"/>
              </p:cNvSpPr>
              <p:nvPr/>
            </p:nvSpPr>
            <p:spPr bwMode="auto">
              <a:xfrm>
                <a:off x="4079" y="1897"/>
                <a:ext cx="12"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Rectangle 338">
                <a:extLst>
                  <a:ext uri="{FF2B5EF4-FFF2-40B4-BE49-F238E27FC236}">
                    <a16:creationId xmlns:a16="http://schemas.microsoft.com/office/drawing/2014/main" id="{BB098E9B-5C2C-4208-B80D-CF19C3684DE2}"/>
                  </a:ext>
                </a:extLst>
              </p:cNvPr>
              <p:cNvSpPr>
                <a:spLocks noChangeArrowheads="1"/>
              </p:cNvSpPr>
              <p:nvPr/>
            </p:nvSpPr>
            <p:spPr bwMode="auto">
              <a:xfrm>
                <a:off x="4601" y="1897"/>
                <a:ext cx="12"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Rectangle 339">
                <a:extLst>
                  <a:ext uri="{FF2B5EF4-FFF2-40B4-BE49-F238E27FC236}">
                    <a16:creationId xmlns:a16="http://schemas.microsoft.com/office/drawing/2014/main" id="{D401FE83-0870-4349-AD2F-5BAD1D5589CD}"/>
                  </a:ext>
                </a:extLst>
              </p:cNvPr>
              <p:cNvSpPr>
                <a:spLocks noChangeArrowheads="1"/>
              </p:cNvSpPr>
              <p:nvPr/>
            </p:nvSpPr>
            <p:spPr bwMode="auto">
              <a:xfrm>
                <a:off x="5087" y="1897"/>
                <a:ext cx="12"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Rectangle 340">
                <a:extLst>
                  <a:ext uri="{FF2B5EF4-FFF2-40B4-BE49-F238E27FC236}">
                    <a16:creationId xmlns:a16="http://schemas.microsoft.com/office/drawing/2014/main" id="{044B0C90-736C-4943-9D50-C474BBE9DF2D}"/>
                  </a:ext>
                </a:extLst>
              </p:cNvPr>
              <p:cNvSpPr>
                <a:spLocks noChangeArrowheads="1"/>
              </p:cNvSpPr>
              <p:nvPr/>
            </p:nvSpPr>
            <p:spPr bwMode="auto">
              <a:xfrm>
                <a:off x="5500" y="1897"/>
                <a:ext cx="12"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Rectangle 341">
                <a:extLst>
                  <a:ext uri="{FF2B5EF4-FFF2-40B4-BE49-F238E27FC236}">
                    <a16:creationId xmlns:a16="http://schemas.microsoft.com/office/drawing/2014/main" id="{E653C940-1ABA-47BD-85F5-55015BA72A72}"/>
                  </a:ext>
                </a:extLst>
              </p:cNvPr>
              <p:cNvSpPr>
                <a:spLocks noChangeArrowheads="1"/>
              </p:cNvSpPr>
              <p:nvPr/>
            </p:nvSpPr>
            <p:spPr bwMode="auto">
              <a:xfrm>
                <a:off x="315" y="2004"/>
                <a:ext cx="2456" cy="24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Rectangle 342">
                <a:extLst>
                  <a:ext uri="{FF2B5EF4-FFF2-40B4-BE49-F238E27FC236}">
                    <a16:creationId xmlns:a16="http://schemas.microsoft.com/office/drawing/2014/main" id="{FE95D5B4-B5E7-4E8C-91D9-3F106DD4A93F}"/>
                  </a:ext>
                </a:extLst>
              </p:cNvPr>
              <p:cNvSpPr>
                <a:spLocks noChangeArrowheads="1"/>
              </p:cNvSpPr>
              <p:nvPr/>
            </p:nvSpPr>
            <p:spPr bwMode="auto">
              <a:xfrm>
                <a:off x="315" y="2004"/>
                <a:ext cx="2456" cy="1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Rectangle 343">
                <a:extLst>
                  <a:ext uri="{FF2B5EF4-FFF2-40B4-BE49-F238E27FC236}">
                    <a16:creationId xmlns:a16="http://schemas.microsoft.com/office/drawing/2014/main" id="{ECB82C8B-5C39-4523-90A4-4565F2C33376}"/>
                  </a:ext>
                </a:extLst>
              </p:cNvPr>
              <p:cNvSpPr>
                <a:spLocks noChangeArrowheads="1"/>
              </p:cNvSpPr>
              <p:nvPr/>
            </p:nvSpPr>
            <p:spPr bwMode="auto">
              <a:xfrm>
                <a:off x="315" y="2011"/>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7" name="Rectangle 344">
                <a:extLst>
                  <a:ext uri="{FF2B5EF4-FFF2-40B4-BE49-F238E27FC236}">
                    <a16:creationId xmlns:a16="http://schemas.microsoft.com/office/drawing/2014/main" id="{A2A347B4-32D9-42A4-B8F1-3755E64D9A2D}"/>
                  </a:ext>
                </a:extLst>
              </p:cNvPr>
              <p:cNvSpPr>
                <a:spLocks noChangeArrowheads="1"/>
              </p:cNvSpPr>
              <p:nvPr/>
            </p:nvSpPr>
            <p:spPr bwMode="auto">
              <a:xfrm>
                <a:off x="315" y="2115"/>
                <a:ext cx="2456"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Rectangle 345">
                <a:extLst>
                  <a:ext uri="{FF2B5EF4-FFF2-40B4-BE49-F238E27FC236}">
                    <a16:creationId xmlns:a16="http://schemas.microsoft.com/office/drawing/2014/main" id="{AE744A9E-8422-461A-9547-63D1E1435D12}"/>
                  </a:ext>
                </a:extLst>
              </p:cNvPr>
              <p:cNvSpPr>
                <a:spLocks noChangeArrowheads="1"/>
              </p:cNvSpPr>
              <p:nvPr/>
            </p:nvSpPr>
            <p:spPr bwMode="auto">
              <a:xfrm>
                <a:off x="327" y="2118"/>
                <a:ext cx="3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Fringe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9" name="Rectangle 346">
                <a:extLst>
                  <a:ext uri="{FF2B5EF4-FFF2-40B4-BE49-F238E27FC236}">
                    <a16:creationId xmlns:a16="http://schemas.microsoft.com/office/drawing/2014/main" id="{36462E9F-81BC-47CF-91D7-304B8A47195E}"/>
                  </a:ext>
                </a:extLst>
              </p:cNvPr>
              <p:cNvSpPr>
                <a:spLocks noChangeArrowheads="1"/>
              </p:cNvSpPr>
              <p:nvPr/>
            </p:nvSpPr>
            <p:spPr bwMode="auto">
              <a:xfrm>
                <a:off x="577"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0" name="Rectangle 347">
                <a:extLst>
                  <a:ext uri="{FF2B5EF4-FFF2-40B4-BE49-F238E27FC236}">
                    <a16:creationId xmlns:a16="http://schemas.microsoft.com/office/drawing/2014/main" id="{0CDE69D7-1E7D-4D30-9674-F4F7CAB6B57F}"/>
                  </a:ext>
                </a:extLst>
              </p:cNvPr>
              <p:cNvSpPr>
                <a:spLocks noChangeArrowheads="1"/>
              </p:cNvSpPr>
              <p:nvPr/>
            </p:nvSpPr>
            <p:spPr bwMode="auto">
              <a:xfrm>
                <a:off x="597" y="2118"/>
                <a:ext cx="39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Benefits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1" name="Rectangle 348">
                <a:extLst>
                  <a:ext uri="{FF2B5EF4-FFF2-40B4-BE49-F238E27FC236}">
                    <a16:creationId xmlns:a16="http://schemas.microsoft.com/office/drawing/2014/main" id="{8C37D13C-B658-4C8B-AEE2-8EB0183D30A7}"/>
                  </a:ext>
                </a:extLst>
              </p:cNvPr>
              <p:cNvSpPr>
                <a:spLocks noChangeArrowheads="1"/>
              </p:cNvSpPr>
              <p:nvPr/>
            </p:nvSpPr>
            <p:spPr bwMode="auto">
              <a:xfrm>
                <a:off x="915"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2" name="Rectangle 349">
                <a:extLst>
                  <a:ext uri="{FF2B5EF4-FFF2-40B4-BE49-F238E27FC236}">
                    <a16:creationId xmlns:a16="http://schemas.microsoft.com/office/drawing/2014/main" id="{CFEE91B2-602A-4D72-AF31-0446A1CF68D9}"/>
                  </a:ext>
                </a:extLst>
              </p:cNvPr>
              <p:cNvSpPr>
                <a:spLocks noChangeArrowheads="1"/>
              </p:cNvSpPr>
              <p:nvPr/>
            </p:nvSpPr>
            <p:spPr bwMode="auto">
              <a:xfrm>
                <a:off x="940" y="2118"/>
                <a:ext cx="2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(S&amp;W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3" name="Rectangle 350">
                <a:extLst>
                  <a:ext uri="{FF2B5EF4-FFF2-40B4-BE49-F238E27FC236}">
                    <a16:creationId xmlns:a16="http://schemas.microsoft.com/office/drawing/2014/main" id="{373A37EF-A118-4807-99E6-940CE91D18D2}"/>
                  </a:ext>
                </a:extLst>
              </p:cNvPr>
              <p:cNvSpPr>
                <a:spLocks noChangeArrowheads="1"/>
              </p:cNvSpPr>
              <p:nvPr/>
            </p:nvSpPr>
            <p:spPr bwMode="auto">
              <a:xfrm>
                <a:off x="1170"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4" name="Rectangle 351">
                <a:extLst>
                  <a:ext uri="{FF2B5EF4-FFF2-40B4-BE49-F238E27FC236}">
                    <a16:creationId xmlns:a16="http://schemas.microsoft.com/office/drawing/2014/main" id="{2F53ACF4-2B2B-407E-A451-D2A7B561C563}"/>
                  </a:ext>
                </a:extLst>
              </p:cNvPr>
              <p:cNvSpPr>
                <a:spLocks noChangeArrowheads="1"/>
              </p:cNvSpPr>
              <p:nvPr/>
            </p:nvSpPr>
            <p:spPr bwMode="auto">
              <a:xfrm>
                <a:off x="1196" y="2118"/>
                <a:ext cx="3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5" name="Rectangle 352">
                <a:extLst>
                  <a:ext uri="{FF2B5EF4-FFF2-40B4-BE49-F238E27FC236}">
                    <a16:creationId xmlns:a16="http://schemas.microsoft.com/office/drawing/2014/main" id="{387B952D-1727-4956-BA35-EC86D275775B}"/>
                  </a:ext>
                </a:extLst>
              </p:cNvPr>
              <p:cNvSpPr>
                <a:spLocks noChangeArrowheads="1"/>
              </p:cNvSpPr>
              <p:nvPr/>
            </p:nvSpPr>
            <p:spPr bwMode="auto">
              <a:xfrm>
                <a:off x="1460"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6" name="Rectangle 353">
                <a:extLst>
                  <a:ext uri="{FF2B5EF4-FFF2-40B4-BE49-F238E27FC236}">
                    <a16:creationId xmlns:a16="http://schemas.microsoft.com/office/drawing/2014/main" id="{86F71F2C-5478-4708-AB3A-28B1DE3DCA39}"/>
                  </a:ext>
                </a:extLst>
              </p:cNvPr>
              <p:cNvSpPr>
                <a:spLocks noChangeArrowheads="1"/>
              </p:cNvSpPr>
              <p:nvPr/>
            </p:nvSpPr>
            <p:spPr bwMode="auto">
              <a:xfrm>
                <a:off x="1482" y="2118"/>
                <a:ext cx="4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7" name="Rectangle 354">
                <a:extLst>
                  <a:ext uri="{FF2B5EF4-FFF2-40B4-BE49-F238E27FC236}">
                    <a16:creationId xmlns:a16="http://schemas.microsoft.com/office/drawing/2014/main" id="{645020C4-1CA2-4FFE-930D-B13EA698729B}"/>
                  </a:ext>
                </a:extLst>
              </p:cNvPr>
              <p:cNvSpPr>
                <a:spLocks noChangeArrowheads="1"/>
              </p:cNvSpPr>
              <p:nvPr/>
            </p:nvSpPr>
            <p:spPr bwMode="auto">
              <a:xfrm>
                <a:off x="1869"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8" name="Rectangle 355">
                <a:extLst>
                  <a:ext uri="{FF2B5EF4-FFF2-40B4-BE49-F238E27FC236}">
                    <a16:creationId xmlns:a16="http://schemas.microsoft.com/office/drawing/2014/main" id="{7562BD46-580B-4F14-9C90-E93B95FF872E}"/>
                  </a:ext>
                </a:extLst>
              </p:cNvPr>
              <p:cNvSpPr>
                <a:spLocks noChangeArrowheads="1"/>
              </p:cNvSpPr>
              <p:nvPr/>
            </p:nvSpPr>
            <p:spPr bwMode="auto">
              <a:xfrm>
                <a:off x="1894" y="2118"/>
                <a:ext cx="12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9" name="Rectangle 356">
                <a:extLst>
                  <a:ext uri="{FF2B5EF4-FFF2-40B4-BE49-F238E27FC236}">
                    <a16:creationId xmlns:a16="http://schemas.microsoft.com/office/drawing/2014/main" id="{1AEC212A-ADD0-4DDC-A389-3FFBDD5CAF03}"/>
                  </a:ext>
                </a:extLst>
              </p:cNvPr>
              <p:cNvSpPr>
                <a:spLocks noChangeArrowheads="1"/>
              </p:cNvSpPr>
              <p:nvPr/>
            </p:nvSpPr>
            <p:spPr bwMode="auto">
              <a:xfrm>
                <a:off x="1968"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0" name="Rectangle 357">
                <a:extLst>
                  <a:ext uri="{FF2B5EF4-FFF2-40B4-BE49-F238E27FC236}">
                    <a16:creationId xmlns:a16="http://schemas.microsoft.com/office/drawing/2014/main" id="{ADEDCFC9-371F-446B-87C3-325A3A400CF7}"/>
                  </a:ext>
                </a:extLst>
              </p:cNvPr>
              <p:cNvSpPr>
                <a:spLocks noChangeArrowheads="1"/>
              </p:cNvSpPr>
              <p:nvPr/>
            </p:nvSpPr>
            <p:spPr bwMode="auto">
              <a:xfrm>
                <a:off x="1989" y="2118"/>
                <a:ext cx="3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1" name="Rectangle 358">
                <a:extLst>
                  <a:ext uri="{FF2B5EF4-FFF2-40B4-BE49-F238E27FC236}">
                    <a16:creationId xmlns:a16="http://schemas.microsoft.com/office/drawing/2014/main" id="{6D08F92A-8665-4C57-B41F-B61DE90CF375}"/>
                  </a:ext>
                </a:extLst>
              </p:cNvPr>
              <p:cNvSpPr>
                <a:spLocks noChangeArrowheads="1"/>
              </p:cNvSpPr>
              <p:nvPr/>
            </p:nvSpPr>
            <p:spPr bwMode="auto">
              <a:xfrm>
                <a:off x="2238"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2" name="Rectangle 359">
                <a:extLst>
                  <a:ext uri="{FF2B5EF4-FFF2-40B4-BE49-F238E27FC236}">
                    <a16:creationId xmlns:a16="http://schemas.microsoft.com/office/drawing/2014/main" id="{88C8E9EB-2DAD-46E2-8E16-11FC57C6470A}"/>
                  </a:ext>
                </a:extLst>
              </p:cNvPr>
              <p:cNvSpPr>
                <a:spLocks noChangeArrowheads="1"/>
              </p:cNvSpPr>
              <p:nvPr/>
            </p:nvSpPr>
            <p:spPr bwMode="auto">
              <a:xfrm>
                <a:off x="2258" y="2118"/>
                <a:ext cx="27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3" name="Rectangle 360">
                <a:extLst>
                  <a:ext uri="{FF2B5EF4-FFF2-40B4-BE49-F238E27FC236}">
                    <a16:creationId xmlns:a16="http://schemas.microsoft.com/office/drawing/2014/main" id="{7680F9EE-1D0A-43DE-A639-1950C4C564F4}"/>
                  </a:ext>
                </a:extLst>
              </p:cNvPr>
              <p:cNvSpPr>
                <a:spLocks noChangeArrowheads="1"/>
              </p:cNvSpPr>
              <p:nvPr/>
            </p:nvSpPr>
            <p:spPr bwMode="auto">
              <a:xfrm>
                <a:off x="2473"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4" name="Rectangle 361">
                <a:extLst>
                  <a:ext uri="{FF2B5EF4-FFF2-40B4-BE49-F238E27FC236}">
                    <a16:creationId xmlns:a16="http://schemas.microsoft.com/office/drawing/2014/main" id="{6D357DDF-0E83-48F4-BD37-1B3744CDF08E}"/>
                  </a:ext>
                </a:extLst>
              </p:cNvPr>
              <p:cNvSpPr>
                <a:spLocks noChangeArrowheads="1"/>
              </p:cNvSpPr>
              <p:nvPr/>
            </p:nvSpPr>
            <p:spPr bwMode="auto">
              <a:xfrm>
                <a:off x="2771" y="2004"/>
                <a:ext cx="875" cy="24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Rectangle 362">
                <a:extLst>
                  <a:ext uri="{FF2B5EF4-FFF2-40B4-BE49-F238E27FC236}">
                    <a16:creationId xmlns:a16="http://schemas.microsoft.com/office/drawing/2014/main" id="{4B040457-27DC-4F40-9E22-BAB37111C94D}"/>
                  </a:ext>
                </a:extLst>
              </p:cNvPr>
              <p:cNvSpPr>
                <a:spLocks noChangeArrowheads="1"/>
              </p:cNvSpPr>
              <p:nvPr/>
            </p:nvSpPr>
            <p:spPr bwMode="auto">
              <a:xfrm>
                <a:off x="2771" y="2004"/>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Rectangle 363">
                <a:extLst>
                  <a:ext uri="{FF2B5EF4-FFF2-40B4-BE49-F238E27FC236}">
                    <a16:creationId xmlns:a16="http://schemas.microsoft.com/office/drawing/2014/main" id="{036C4C09-A8B6-43D9-9F59-4290B42044E7}"/>
                  </a:ext>
                </a:extLst>
              </p:cNvPr>
              <p:cNvSpPr>
                <a:spLocks noChangeArrowheads="1"/>
              </p:cNvSpPr>
              <p:nvPr/>
            </p:nvSpPr>
            <p:spPr bwMode="auto">
              <a:xfrm>
                <a:off x="2771" y="2007"/>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7" name="Rectangle 364">
                <a:extLst>
                  <a:ext uri="{FF2B5EF4-FFF2-40B4-BE49-F238E27FC236}">
                    <a16:creationId xmlns:a16="http://schemas.microsoft.com/office/drawing/2014/main" id="{98DA17FA-9F74-43EB-A052-F15A25A706ED}"/>
                  </a:ext>
                </a:extLst>
              </p:cNvPr>
              <p:cNvSpPr>
                <a:spLocks noChangeArrowheads="1"/>
              </p:cNvSpPr>
              <p:nvPr/>
            </p:nvSpPr>
            <p:spPr bwMode="auto">
              <a:xfrm>
                <a:off x="3646" y="2004"/>
                <a:ext cx="433" cy="24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Rectangle 365">
                <a:extLst>
                  <a:ext uri="{FF2B5EF4-FFF2-40B4-BE49-F238E27FC236}">
                    <a16:creationId xmlns:a16="http://schemas.microsoft.com/office/drawing/2014/main" id="{1D2AEBB8-7C78-4642-81BE-53FBCDB84DB5}"/>
                  </a:ext>
                </a:extLst>
              </p:cNvPr>
              <p:cNvSpPr>
                <a:spLocks noChangeArrowheads="1"/>
              </p:cNvSpPr>
              <p:nvPr/>
            </p:nvSpPr>
            <p:spPr bwMode="auto">
              <a:xfrm>
                <a:off x="3646" y="2004"/>
                <a:ext cx="433" cy="106"/>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Rectangle 366">
                <a:extLst>
                  <a:ext uri="{FF2B5EF4-FFF2-40B4-BE49-F238E27FC236}">
                    <a16:creationId xmlns:a16="http://schemas.microsoft.com/office/drawing/2014/main" id="{3F40D9F2-5884-4C2B-936E-90F2DBAB1438}"/>
                  </a:ext>
                </a:extLst>
              </p:cNvPr>
              <p:cNvSpPr>
                <a:spLocks noChangeArrowheads="1"/>
              </p:cNvSpPr>
              <p:nvPr/>
            </p:nvSpPr>
            <p:spPr bwMode="auto">
              <a:xfrm>
                <a:off x="3646" y="2011"/>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0" name="Rectangle 367">
                <a:extLst>
                  <a:ext uri="{FF2B5EF4-FFF2-40B4-BE49-F238E27FC236}">
                    <a16:creationId xmlns:a16="http://schemas.microsoft.com/office/drawing/2014/main" id="{B78209D6-5965-4A31-8B11-C3F1B1D06858}"/>
                  </a:ext>
                </a:extLst>
              </p:cNvPr>
              <p:cNvSpPr>
                <a:spLocks noChangeArrowheads="1"/>
              </p:cNvSpPr>
              <p:nvPr/>
            </p:nvSpPr>
            <p:spPr bwMode="auto">
              <a:xfrm>
                <a:off x="3646" y="2110"/>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Rectangle 368">
                <a:extLst>
                  <a:ext uri="{FF2B5EF4-FFF2-40B4-BE49-F238E27FC236}">
                    <a16:creationId xmlns:a16="http://schemas.microsoft.com/office/drawing/2014/main" id="{9B374DC1-799E-48F9-9173-CF392CFC1E1B}"/>
                  </a:ext>
                </a:extLst>
              </p:cNvPr>
              <p:cNvSpPr>
                <a:spLocks noChangeArrowheads="1"/>
              </p:cNvSpPr>
              <p:nvPr/>
            </p:nvSpPr>
            <p:spPr bwMode="auto">
              <a:xfrm>
                <a:off x="3899" y="2112"/>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2" name="Rectangle 369">
                <a:extLst>
                  <a:ext uri="{FF2B5EF4-FFF2-40B4-BE49-F238E27FC236}">
                    <a16:creationId xmlns:a16="http://schemas.microsoft.com/office/drawing/2014/main" id="{10D4903A-E2EA-411B-854C-2FE7B3D102F7}"/>
                  </a:ext>
                </a:extLst>
              </p:cNvPr>
              <p:cNvSpPr>
                <a:spLocks noChangeArrowheads="1"/>
              </p:cNvSpPr>
              <p:nvPr/>
            </p:nvSpPr>
            <p:spPr bwMode="auto">
              <a:xfrm>
                <a:off x="4075" y="2112"/>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3" name="Rectangle 370">
                <a:extLst>
                  <a:ext uri="{FF2B5EF4-FFF2-40B4-BE49-F238E27FC236}">
                    <a16:creationId xmlns:a16="http://schemas.microsoft.com/office/drawing/2014/main" id="{80EEC314-3920-4A18-92CB-015A3BDEB2D5}"/>
                  </a:ext>
                </a:extLst>
              </p:cNvPr>
              <p:cNvSpPr>
                <a:spLocks noChangeArrowheads="1"/>
              </p:cNvSpPr>
              <p:nvPr/>
            </p:nvSpPr>
            <p:spPr bwMode="auto">
              <a:xfrm>
                <a:off x="4091" y="2004"/>
                <a:ext cx="510" cy="24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Rectangle 371">
                <a:extLst>
                  <a:ext uri="{FF2B5EF4-FFF2-40B4-BE49-F238E27FC236}">
                    <a16:creationId xmlns:a16="http://schemas.microsoft.com/office/drawing/2014/main" id="{07FE70C1-D079-46F8-97F8-CB0141B24341}"/>
                  </a:ext>
                </a:extLst>
              </p:cNvPr>
              <p:cNvSpPr>
                <a:spLocks noChangeArrowheads="1"/>
              </p:cNvSpPr>
              <p:nvPr/>
            </p:nvSpPr>
            <p:spPr bwMode="auto">
              <a:xfrm>
                <a:off x="4091" y="2004"/>
                <a:ext cx="510" cy="1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Rectangle 372">
                <a:extLst>
                  <a:ext uri="{FF2B5EF4-FFF2-40B4-BE49-F238E27FC236}">
                    <a16:creationId xmlns:a16="http://schemas.microsoft.com/office/drawing/2014/main" id="{E43FF085-5802-494A-9C04-D0AE9AF32116}"/>
                  </a:ext>
                </a:extLst>
              </p:cNvPr>
              <p:cNvSpPr>
                <a:spLocks noChangeArrowheads="1"/>
              </p:cNvSpPr>
              <p:nvPr/>
            </p:nvSpPr>
            <p:spPr bwMode="auto">
              <a:xfrm>
                <a:off x="4091" y="2011"/>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6" name="Rectangle 373">
                <a:extLst>
                  <a:ext uri="{FF2B5EF4-FFF2-40B4-BE49-F238E27FC236}">
                    <a16:creationId xmlns:a16="http://schemas.microsoft.com/office/drawing/2014/main" id="{BE44C0B4-D998-4C79-9587-7416A4295AC4}"/>
                  </a:ext>
                </a:extLst>
              </p:cNvPr>
              <p:cNvSpPr>
                <a:spLocks noChangeArrowheads="1"/>
              </p:cNvSpPr>
              <p:nvPr/>
            </p:nvSpPr>
            <p:spPr bwMode="auto">
              <a:xfrm>
                <a:off x="4091" y="2115"/>
                <a:ext cx="510"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Rectangle 374">
                <a:extLst>
                  <a:ext uri="{FF2B5EF4-FFF2-40B4-BE49-F238E27FC236}">
                    <a16:creationId xmlns:a16="http://schemas.microsoft.com/office/drawing/2014/main" id="{0F3338FA-E82F-4424-9661-6B85612475C9}"/>
                  </a:ext>
                </a:extLst>
              </p:cNvPr>
              <p:cNvSpPr>
                <a:spLocks noChangeArrowheads="1"/>
              </p:cNvSpPr>
              <p:nvPr/>
            </p:nvSpPr>
            <p:spPr bwMode="auto">
              <a:xfrm>
                <a:off x="4133" y="211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8" name="Rectangle 375">
                <a:extLst>
                  <a:ext uri="{FF2B5EF4-FFF2-40B4-BE49-F238E27FC236}">
                    <a16:creationId xmlns:a16="http://schemas.microsoft.com/office/drawing/2014/main" id="{BFC7E78E-C5B2-4421-BEF3-B9A272B3BD4B}"/>
                  </a:ext>
                </a:extLst>
              </p:cNvPr>
              <p:cNvSpPr>
                <a:spLocks noChangeArrowheads="1"/>
              </p:cNvSpPr>
              <p:nvPr/>
            </p:nvSpPr>
            <p:spPr bwMode="auto">
              <a:xfrm>
                <a:off x="4182"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9" name="Rectangle 376">
                <a:extLst>
                  <a:ext uri="{FF2B5EF4-FFF2-40B4-BE49-F238E27FC236}">
                    <a16:creationId xmlns:a16="http://schemas.microsoft.com/office/drawing/2014/main" id="{E5269D0C-903C-4864-A383-E4B2BB7CFC1D}"/>
                  </a:ext>
                </a:extLst>
              </p:cNvPr>
              <p:cNvSpPr>
                <a:spLocks noChangeArrowheads="1"/>
              </p:cNvSpPr>
              <p:nvPr/>
            </p:nvSpPr>
            <p:spPr bwMode="auto">
              <a:xfrm>
                <a:off x="4301" y="2118"/>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31,518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0" name="Rectangle 377">
                <a:extLst>
                  <a:ext uri="{FF2B5EF4-FFF2-40B4-BE49-F238E27FC236}">
                    <a16:creationId xmlns:a16="http://schemas.microsoft.com/office/drawing/2014/main" id="{8BE0FA90-815E-42C6-9ADB-FBE6566726E1}"/>
                  </a:ext>
                </a:extLst>
              </p:cNvPr>
              <p:cNvSpPr>
                <a:spLocks noChangeArrowheads="1"/>
              </p:cNvSpPr>
              <p:nvPr/>
            </p:nvSpPr>
            <p:spPr bwMode="auto">
              <a:xfrm>
                <a:off x="4571"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1" name="Rectangle 378">
                <a:extLst>
                  <a:ext uri="{FF2B5EF4-FFF2-40B4-BE49-F238E27FC236}">
                    <a16:creationId xmlns:a16="http://schemas.microsoft.com/office/drawing/2014/main" id="{0CC42CAE-9F59-4377-BD60-2C2A4F705B9F}"/>
                  </a:ext>
                </a:extLst>
              </p:cNvPr>
              <p:cNvSpPr>
                <a:spLocks noChangeArrowheads="1"/>
              </p:cNvSpPr>
              <p:nvPr/>
            </p:nvSpPr>
            <p:spPr bwMode="auto">
              <a:xfrm>
                <a:off x="4613" y="2004"/>
                <a:ext cx="474" cy="24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Rectangle 379">
                <a:extLst>
                  <a:ext uri="{FF2B5EF4-FFF2-40B4-BE49-F238E27FC236}">
                    <a16:creationId xmlns:a16="http://schemas.microsoft.com/office/drawing/2014/main" id="{138DB0DE-E08F-4DAF-B2D6-E5F883CC2318}"/>
                  </a:ext>
                </a:extLst>
              </p:cNvPr>
              <p:cNvSpPr>
                <a:spLocks noChangeArrowheads="1"/>
              </p:cNvSpPr>
              <p:nvPr/>
            </p:nvSpPr>
            <p:spPr bwMode="auto">
              <a:xfrm>
                <a:off x="4613" y="2004"/>
                <a:ext cx="474" cy="11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Rectangle 380">
                <a:extLst>
                  <a:ext uri="{FF2B5EF4-FFF2-40B4-BE49-F238E27FC236}">
                    <a16:creationId xmlns:a16="http://schemas.microsoft.com/office/drawing/2014/main" id="{79F3612D-F204-4455-881A-70D9900438D2}"/>
                  </a:ext>
                </a:extLst>
              </p:cNvPr>
              <p:cNvSpPr>
                <a:spLocks noChangeArrowheads="1"/>
              </p:cNvSpPr>
              <p:nvPr/>
            </p:nvSpPr>
            <p:spPr bwMode="auto">
              <a:xfrm>
                <a:off x="4613" y="2011"/>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4" name="Rectangle 381">
                <a:extLst>
                  <a:ext uri="{FF2B5EF4-FFF2-40B4-BE49-F238E27FC236}">
                    <a16:creationId xmlns:a16="http://schemas.microsoft.com/office/drawing/2014/main" id="{ABBDB6EF-673F-409F-8E3B-AEB3ADEA99A8}"/>
                  </a:ext>
                </a:extLst>
              </p:cNvPr>
              <p:cNvSpPr>
                <a:spLocks noChangeArrowheads="1"/>
              </p:cNvSpPr>
              <p:nvPr/>
            </p:nvSpPr>
            <p:spPr bwMode="auto">
              <a:xfrm>
                <a:off x="4613" y="2115"/>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Rectangle 382">
                <a:extLst>
                  <a:ext uri="{FF2B5EF4-FFF2-40B4-BE49-F238E27FC236}">
                    <a16:creationId xmlns:a16="http://schemas.microsoft.com/office/drawing/2014/main" id="{35374DB7-5AC0-46E6-A260-E2B2D7FD2F5A}"/>
                  </a:ext>
                </a:extLst>
              </p:cNvPr>
              <p:cNvSpPr>
                <a:spLocks noChangeArrowheads="1"/>
              </p:cNvSpPr>
              <p:nvPr/>
            </p:nvSpPr>
            <p:spPr bwMode="auto">
              <a:xfrm>
                <a:off x="4651" y="211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6" name="Rectangle 383">
                <a:extLst>
                  <a:ext uri="{FF2B5EF4-FFF2-40B4-BE49-F238E27FC236}">
                    <a16:creationId xmlns:a16="http://schemas.microsoft.com/office/drawing/2014/main" id="{D188DC61-428C-4C3F-9476-5F04C0258BE5}"/>
                  </a:ext>
                </a:extLst>
              </p:cNvPr>
              <p:cNvSpPr>
                <a:spLocks noChangeArrowheads="1"/>
              </p:cNvSpPr>
              <p:nvPr/>
            </p:nvSpPr>
            <p:spPr bwMode="auto">
              <a:xfrm>
                <a:off x="4700"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7" name="Rectangle 384">
                <a:extLst>
                  <a:ext uri="{FF2B5EF4-FFF2-40B4-BE49-F238E27FC236}">
                    <a16:creationId xmlns:a16="http://schemas.microsoft.com/office/drawing/2014/main" id="{434054EF-20EF-4B34-9E3C-7908474F891E}"/>
                  </a:ext>
                </a:extLst>
              </p:cNvPr>
              <p:cNvSpPr>
                <a:spLocks noChangeArrowheads="1"/>
              </p:cNvSpPr>
              <p:nvPr/>
            </p:nvSpPr>
            <p:spPr bwMode="auto">
              <a:xfrm>
                <a:off x="4782" y="2118"/>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28,339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8" name="Rectangle 385">
                <a:extLst>
                  <a:ext uri="{FF2B5EF4-FFF2-40B4-BE49-F238E27FC236}">
                    <a16:creationId xmlns:a16="http://schemas.microsoft.com/office/drawing/2014/main" id="{F47D9404-B829-4D9B-8420-11DA4568344C}"/>
                  </a:ext>
                </a:extLst>
              </p:cNvPr>
              <p:cNvSpPr>
                <a:spLocks noChangeArrowheads="1"/>
              </p:cNvSpPr>
              <p:nvPr/>
            </p:nvSpPr>
            <p:spPr bwMode="auto">
              <a:xfrm>
                <a:off x="5052"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9" name="Rectangle 386">
                <a:extLst>
                  <a:ext uri="{FF2B5EF4-FFF2-40B4-BE49-F238E27FC236}">
                    <a16:creationId xmlns:a16="http://schemas.microsoft.com/office/drawing/2014/main" id="{3656B4FA-0517-4751-8AA1-525871F78AE7}"/>
                  </a:ext>
                </a:extLst>
              </p:cNvPr>
              <p:cNvSpPr>
                <a:spLocks noChangeArrowheads="1"/>
              </p:cNvSpPr>
              <p:nvPr/>
            </p:nvSpPr>
            <p:spPr bwMode="auto">
              <a:xfrm>
                <a:off x="5099" y="2004"/>
                <a:ext cx="401" cy="24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Rectangle 387">
                <a:extLst>
                  <a:ext uri="{FF2B5EF4-FFF2-40B4-BE49-F238E27FC236}">
                    <a16:creationId xmlns:a16="http://schemas.microsoft.com/office/drawing/2014/main" id="{CBB6A88C-0154-407D-A4C8-129FC1DE8D68}"/>
                  </a:ext>
                </a:extLst>
              </p:cNvPr>
              <p:cNvSpPr>
                <a:spLocks noChangeArrowheads="1"/>
              </p:cNvSpPr>
              <p:nvPr/>
            </p:nvSpPr>
            <p:spPr bwMode="auto">
              <a:xfrm>
                <a:off x="5099" y="2004"/>
                <a:ext cx="401" cy="11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Rectangle 388">
                <a:extLst>
                  <a:ext uri="{FF2B5EF4-FFF2-40B4-BE49-F238E27FC236}">
                    <a16:creationId xmlns:a16="http://schemas.microsoft.com/office/drawing/2014/main" id="{69D9C2D7-59A8-46FE-A255-FAD813C0D16D}"/>
                  </a:ext>
                </a:extLst>
              </p:cNvPr>
              <p:cNvSpPr>
                <a:spLocks noChangeArrowheads="1"/>
              </p:cNvSpPr>
              <p:nvPr/>
            </p:nvSpPr>
            <p:spPr bwMode="auto">
              <a:xfrm>
                <a:off x="5099" y="2011"/>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2" name="Rectangle 389">
                <a:extLst>
                  <a:ext uri="{FF2B5EF4-FFF2-40B4-BE49-F238E27FC236}">
                    <a16:creationId xmlns:a16="http://schemas.microsoft.com/office/drawing/2014/main" id="{31E5A912-8DC8-4360-86A2-9A8F6C9737C7}"/>
                  </a:ext>
                </a:extLst>
              </p:cNvPr>
              <p:cNvSpPr>
                <a:spLocks noChangeArrowheads="1"/>
              </p:cNvSpPr>
              <p:nvPr/>
            </p:nvSpPr>
            <p:spPr bwMode="auto">
              <a:xfrm>
                <a:off x="5099" y="2115"/>
                <a:ext cx="401" cy="8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Rectangle 390">
                <a:extLst>
                  <a:ext uri="{FF2B5EF4-FFF2-40B4-BE49-F238E27FC236}">
                    <a16:creationId xmlns:a16="http://schemas.microsoft.com/office/drawing/2014/main" id="{F3708E83-8845-4241-9C47-5AB55A7E9633}"/>
                  </a:ext>
                </a:extLst>
              </p:cNvPr>
              <p:cNvSpPr>
                <a:spLocks noChangeArrowheads="1"/>
              </p:cNvSpPr>
              <p:nvPr/>
            </p:nvSpPr>
            <p:spPr bwMode="auto">
              <a:xfrm>
                <a:off x="5166" y="211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4" name="Rectangle 391">
                <a:extLst>
                  <a:ext uri="{FF2B5EF4-FFF2-40B4-BE49-F238E27FC236}">
                    <a16:creationId xmlns:a16="http://schemas.microsoft.com/office/drawing/2014/main" id="{EF5439CE-ACE2-4757-8DC0-65BB124C0820}"/>
                  </a:ext>
                </a:extLst>
              </p:cNvPr>
              <p:cNvSpPr>
                <a:spLocks noChangeArrowheads="1"/>
              </p:cNvSpPr>
              <p:nvPr/>
            </p:nvSpPr>
            <p:spPr bwMode="auto">
              <a:xfrm>
                <a:off x="5215"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5" name="Rectangle 392">
                <a:extLst>
                  <a:ext uri="{FF2B5EF4-FFF2-40B4-BE49-F238E27FC236}">
                    <a16:creationId xmlns:a16="http://schemas.microsoft.com/office/drawing/2014/main" id="{EF84B46C-4403-44C6-94FD-F8E9E95530F5}"/>
                  </a:ext>
                </a:extLst>
              </p:cNvPr>
              <p:cNvSpPr>
                <a:spLocks noChangeArrowheads="1"/>
              </p:cNvSpPr>
              <p:nvPr/>
            </p:nvSpPr>
            <p:spPr bwMode="auto">
              <a:xfrm>
                <a:off x="5245" y="2118"/>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3,179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6" name="Rectangle 393">
                <a:extLst>
                  <a:ext uri="{FF2B5EF4-FFF2-40B4-BE49-F238E27FC236}">
                    <a16:creationId xmlns:a16="http://schemas.microsoft.com/office/drawing/2014/main" id="{0DBD37C6-5A55-47CD-AF04-4EFA7A935522}"/>
                  </a:ext>
                </a:extLst>
              </p:cNvPr>
              <p:cNvSpPr>
                <a:spLocks noChangeArrowheads="1"/>
              </p:cNvSpPr>
              <p:nvPr/>
            </p:nvSpPr>
            <p:spPr bwMode="auto">
              <a:xfrm>
                <a:off x="5465" y="211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7" name="Rectangle 394">
                <a:extLst>
                  <a:ext uri="{FF2B5EF4-FFF2-40B4-BE49-F238E27FC236}">
                    <a16:creationId xmlns:a16="http://schemas.microsoft.com/office/drawing/2014/main" id="{4A5CBDA0-F50D-45A6-847C-B05AA72C48D2}"/>
                  </a:ext>
                </a:extLst>
              </p:cNvPr>
              <p:cNvSpPr>
                <a:spLocks noChangeArrowheads="1"/>
              </p:cNvSpPr>
              <p:nvPr/>
            </p:nvSpPr>
            <p:spPr bwMode="auto">
              <a:xfrm>
                <a:off x="309" y="1994"/>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Rectangle 395">
                <a:extLst>
                  <a:ext uri="{FF2B5EF4-FFF2-40B4-BE49-F238E27FC236}">
                    <a16:creationId xmlns:a16="http://schemas.microsoft.com/office/drawing/2014/main" id="{BE5ADED6-60B1-4983-98B4-20DE846FADE2}"/>
                  </a:ext>
                </a:extLst>
              </p:cNvPr>
              <p:cNvSpPr>
                <a:spLocks noChangeArrowheads="1"/>
              </p:cNvSpPr>
              <p:nvPr/>
            </p:nvSpPr>
            <p:spPr bwMode="auto">
              <a:xfrm>
                <a:off x="315" y="1994"/>
                <a:ext cx="1996"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Rectangle 396">
                <a:extLst>
                  <a:ext uri="{FF2B5EF4-FFF2-40B4-BE49-F238E27FC236}">
                    <a16:creationId xmlns:a16="http://schemas.microsoft.com/office/drawing/2014/main" id="{4A7E1C69-9AE8-429D-8AA6-9E3BB0C345D0}"/>
                  </a:ext>
                </a:extLst>
              </p:cNvPr>
              <p:cNvSpPr>
                <a:spLocks noChangeArrowheads="1"/>
              </p:cNvSpPr>
              <p:nvPr/>
            </p:nvSpPr>
            <p:spPr bwMode="auto">
              <a:xfrm>
                <a:off x="2311"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Rectangle 397">
                <a:extLst>
                  <a:ext uri="{FF2B5EF4-FFF2-40B4-BE49-F238E27FC236}">
                    <a16:creationId xmlns:a16="http://schemas.microsoft.com/office/drawing/2014/main" id="{59A25BD5-5F1E-482D-A379-A683B41B7AE7}"/>
                  </a:ext>
                </a:extLst>
              </p:cNvPr>
              <p:cNvSpPr>
                <a:spLocks noChangeArrowheads="1"/>
              </p:cNvSpPr>
              <p:nvPr/>
            </p:nvSpPr>
            <p:spPr bwMode="auto">
              <a:xfrm>
                <a:off x="2311"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Rectangle 398">
                <a:extLst>
                  <a:ext uri="{FF2B5EF4-FFF2-40B4-BE49-F238E27FC236}">
                    <a16:creationId xmlns:a16="http://schemas.microsoft.com/office/drawing/2014/main" id="{2F8878BC-01C6-4B3F-B266-14C3CCCCA6D2}"/>
                  </a:ext>
                </a:extLst>
              </p:cNvPr>
              <p:cNvSpPr>
                <a:spLocks noChangeArrowheads="1"/>
              </p:cNvSpPr>
              <p:nvPr/>
            </p:nvSpPr>
            <p:spPr bwMode="auto">
              <a:xfrm>
                <a:off x="2323" y="1994"/>
                <a:ext cx="44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Rectangle 399">
                <a:extLst>
                  <a:ext uri="{FF2B5EF4-FFF2-40B4-BE49-F238E27FC236}">
                    <a16:creationId xmlns:a16="http://schemas.microsoft.com/office/drawing/2014/main" id="{C4BA0B9D-B24A-4321-AA99-64C4B0E42DBD}"/>
                  </a:ext>
                </a:extLst>
              </p:cNvPr>
              <p:cNvSpPr>
                <a:spLocks noChangeArrowheads="1"/>
              </p:cNvSpPr>
              <p:nvPr/>
            </p:nvSpPr>
            <p:spPr bwMode="auto">
              <a:xfrm>
                <a:off x="2770"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Rectangle 400">
                <a:extLst>
                  <a:ext uri="{FF2B5EF4-FFF2-40B4-BE49-F238E27FC236}">
                    <a16:creationId xmlns:a16="http://schemas.microsoft.com/office/drawing/2014/main" id="{76A136AC-647B-4971-A7FD-3A704AEA0238}"/>
                  </a:ext>
                </a:extLst>
              </p:cNvPr>
              <p:cNvSpPr>
                <a:spLocks noChangeArrowheads="1"/>
              </p:cNvSpPr>
              <p:nvPr/>
            </p:nvSpPr>
            <p:spPr bwMode="auto">
              <a:xfrm>
                <a:off x="2782" y="1994"/>
                <a:ext cx="86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Rectangle 401">
                <a:extLst>
                  <a:ext uri="{FF2B5EF4-FFF2-40B4-BE49-F238E27FC236}">
                    <a16:creationId xmlns:a16="http://schemas.microsoft.com/office/drawing/2014/main" id="{280FE507-FB70-4F0A-A1B7-E6F4220CD7C8}"/>
                  </a:ext>
                </a:extLst>
              </p:cNvPr>
              <p:cNvSpPr>
                <a:spLocks noChangeArrowheads="1"/>
              </p:cNvSpPr>
              <p:nvPr/>
            </p:nvSpPr>
            <p:spPr bwMode="auto">
              <a:xfrm>
                <a:off x="3646"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Rectangle 402">
                <a:extLst>
                  <a:ext uri="{FF2B5EF4-FFF2-40B4-BE49-F238E27FC236}">
                    <a16:creationId xmlns:a16="http://schemas.microsoft.com/office/drawing/2014/main" id="{DA855BD5-F68E-477F-8FF6-9E1E8885ECA6}"/>
                  </a:ext>
                </a:extLst>
              </p:cNvPr>
              <p:cNvSpPr>
                <a:spLocks noChangeArrowheads="1"/>
              </p:cNvSpPr>
              <p:nvPr/>
            </p:nvSpPr>
            <p:spPr bwMode="auto">
              <a:xfrm>
                <a:off x="3658" y="1994"/>
                <a:ext cx="42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Rectangle 403">
                <a:extLst>
                  <a:ext uri="{FF2B5EF4-FFF2-40B4-BE49-F238E27FC236}">
                    <a16:creationId xmlns:a16="http://schemas.microsoft.com/office/drawing/2014/main" id="{9E251386-1CCB-4D90-A756-EBCA48FDF8AC}"/>
                  </a:ext>
                </a:extLst>
              </p:cNvPr>
              <p:cNvSpPr>
                <a:spLocks noChangeArrowheads="1"/>
              </p:cNvSpPr>
              <p:nvPr/>
            </p:nvSpPr>
            <p:spPr bwMode="auto">
              <a:xfrm>
                <a:off x="4079"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Rectangle 404">
                <a:extLst>
                  <a:ext uri="{FF2B5EF4-FFF2-40B4-BE49-F238E27FC236}">
                    <a16:creationId xmlns:a16="http://schemas.microsoft.com/office/drawing/2014/main" id="{B3D1297D-B48A-4218-9F67-69E50E5A6BFA}"/>
                  </a:ext>
                </a:extLst>
              </p:cNvPr>
              <p:cNvSpPr>
                <a:spLocks noChangeArrowheads="1"/>
              </p:cNvSpPr>
              <p:nvPr/>
            </p:nvSpPr>
            <p:spPr bwMode="auto">
              <a:xfrm>
                <a:off x="4091" y="1994"/>
                <a:ext cx="510"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606">
              <a:extLst>
                <a:ext uri="{FF2B5EF4-FFF2-40B4-BE49-F238E27FC236}">
                  <a16:creationId xmlns:a16="http://schemas.microsoft.com/office/drawing/2014/main" id="{D96F0073-E37B-49F4-834A-A1273E76E3C6}"/>
                </a:ext>
              </a:extLst>
            </p:cNvPr>
            <p:cNvGrpSpPr>
              <a:grpSpLocks/>
            </p:cNvGrpSpPr>
            <p:nvPr/>
          </p:nvGrpSpPr>
          <p:grpSpPr bwMode="auto">
            <a:xfrm>
              <a:off x="309" y="1994"/>
              <a:ext cx="5226" cy="1215"/>
              <a:chOff x="309" y="1994"/>
              <a:chExt cx="5226" cy="1215"/>
            </a:xfrm>
          </p:grpSpPr>
          <p:sp>
            <p:nvSpPr>
              <p:cNvPr id="1178" name="Rectangle 406">
                <a:extLst>
                  <a:ext uri="{FF2B5EF4-FFF2-40B4-BE49-F238E27FC236}">
                    <a16:creationId xmlns:a16="http://schemas.microsoft.com/office/drawing/2014/main" id="{514E1AC3-EB77-44A7-A205-FBF3AC4C5FD5}"/>
                  </a:ext>
                </a:extLst>
              </p:cNvPr>
              <p:cNvSpPr>
                <a:spLocks noChangeArrowheads="1"/>
              </p:cNvSpPr>
              <p:nvPr/>
            </p:nvSpPr>
            <p:spPr bwMode="auto">
              <a:xfrm>
                <a:off x="4601"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407">
                <a:extLst>
                  <a:ext uri="{FF2B5EF4-FFF2-40B4-BE49-F238E27FC236}">
                    <a16:creationId xmlns:a16="http://schemas.microsoft.com/office/drawing/2014/main" id="{5E774059-B917-4F10-8B05-D0CF9475ACD2}"/>
                  </a:ext>
                </a:extLst>
              </p:cNvPr>
              <p:cNvSpPr>
                <a:spLocks noChangeArrowheads="1"/>
              </p:cNvSpPr>
              <p:nvPr/>
            </p:nvSpPr>
            <p:spPr bwMode="auto">
              <a:xfrm>
                <a:off x="4613" y="1994"/>
                <a:ext cx="474"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408">
                <a:extLst>
                  <a:ext uri="{FF2B5EF4-FFF2-40B4-BE49-F238E27FC236}">
                    <a16:creationId xmlns:a16="http://schemas.microsoft.com/office/drawing/2014/main" id="{D83164CD-5D06-4566-9090-1FD38BF4282E}"/>
                  </a:ext>
                </a:extLst>
              </p:cNvPr>
              <p:cNvSpPr>
                <a:spLocks noChangeArrowheads="1"/>
              </p:cNvSpPr>
              <p:nvPr/>
            </p:nvSpPr>
            <p:spPr bwMode="auto">
              <a:xfrm>
                <a:off x="5087"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409">
                <a:extLst>
                  <a:ext uri="{FF2B5EF4-FFF2-40B4-BE49-F238E27FC236}">
                    <a16:creationId xmlns:a16="http://schemas.microsoft.com/office/drawing/2014/main" id="{F52EB88C-D5EA-48A8-A895-75EBD2E8D89D}"/>
                  </a:ext>
                </a:extLst>
              </p:cNvPr>
              <p:cNvSpPr>
                <a:spLocks noChangeArrowheads="1"/>
              </p:cNvSpPr>
              <p:nvPr/>
            </p:nvSpPr>
            <p:spPr bwMode="auto">
              <a:xfrm>
                <a:off x="5099" y="1994"/>
                <a:ext cx="401" cy="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410">
                <a:extLst>
                  <a:ext uri="{FF2B5EF4-FFF2-40B4-BE49-F238E27FC236}">
                    <a16:creationId xmlns:a16="http://schemas.microsoft.com/office/drawing/2014/main" id="{3855DAB7-FD14-4957-9BF3-599BFFE7B0D7}"/>
                  </a:ext>
                </a:extLst>
              </p:cNvPr>
              <p:cNvSpPr>
                <a:spLocks noChangeArrowheads="1"/>
              </p:cNvSpPr>
              <p:nvPr/>
            </p:nvSpPr>
            <p:spPr bwMode="auto">
              <a:xfrm>
                <a:off x="5500" y="19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411">
                <a:extLst>
                  <a:ext uri="{FF2B5EF4-FFF2-40B4-BE49-F238E27FC236}">
                    <a16:creationId xmlns:a16="http://schemas.microsoft.com/office/drawing/2014/main" id="{101EF4A0-C45B-47AD-BA01-4311D2D76E1B}"/>
                  </a:ext>
                </a:extLst>
              </p:cNvPr>
              <p:cNvSpPr>
                <a:spLocks noChangeArrowheads="1"/>
              </p:cNvSpPr>
              <p:nvPr/>
            </p:nvSpPr>
            <p:spPr bwMode="auto">
              <a:xfrm>
                <a:off x="309" y="2004"/>
                <a:ext cx="6"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412">
                <a:extLst>
                  <a:ext uri="{FF2B5EF4-FFF2-40B4-BE49-F238E27FC236}">
                    <a16:creationId xmlns:a16="http://schemas.microsoft.com/office/drawing/2014/main" id="{1DD536F4-104C-42BC-A7A0-85756CCBE61D}"/>
                  </a:ext>
                </a:extLst>
              </p:cNvPr>
              <p:cNvSpPr>
                <a:spLocks noChangeArrowheads="1"/>
              </p:cNvSpPr>
              <p:nvPr/>
            </p:nvSpPr>
            <p:spPr bwMode="auto">
              <a:xfrm>
                <a:off x="4079" y="2004"/>
                <a:ext cx="12"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413">
                <a:extLst>
                  <a:ext uri="{FF2B5EF4-FFF2-40B4-BE49-F238E27FC236}">
                    <a16:creationId xmlns:a16="http://schemas.microsoft.com/office/drawing/2014/main" id="{7DF04FB1-4261-4735-91AA-4EE6CDF1E831}"/>
                  </a:ext>
                </a:extLst>
              </p:cNvPr>
              <p:cNvSpPr>
                <a:spLocks noChangeArrowheads="1"/>
              </p:cNvSpPr>
              <p:nvPr/>
            </p:nvSpPr>
            <p:spPr bwMode="auto">
              <a:xfrm>
                <a:off x="4601" y="2004"/>
                <a:ext cx="12"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414">
                <a:extLst>
                  <a:ext uri="{FF2B5EF4-FFF2-40B4-BE49-F238E27FC236}">
                    <a16:creationId xmlns:a16="http://schemas.microsoft.com/office/drawing/2014/main" id="{D1A723F1-6072-4860-BF2B-59E5B0170305}"/>
                  </a:ext>
                </a:extLst>
              </p:cNvPr>
              <p:cNvSpPr>
                <a:spLocks noChangeArrowheads="1"/>
              </p:cNvSpPr>
              <p:nvPr/>
            </p:nvSpPr>
            <p:spPr bwMode="auto">
              <a:xfrm>
                <a:off x="5087" y="2004"/>
                <a:ext cx="12"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415">
                <a:extLst>
                  <a:ext uri="{FF2B5EF4-FFF2-40B4-BE49-F238E27FC236}">
                    <a16:creationId xmlns:a16="http://schemas.microsoft.com/office/drawing/2014/main" id="{189FFD0D-87E6-452A-B202-B8EB846BB095}"/>
                  </a:ext>
                </a:extLst>
              </p:cNvPr>
              <p:cNvSpPr>
                <a:spLocks noChangeArrowheads="1"/>
              </p:cNvSpPr>
              <p:nvPr/>
            </p:nvSpPr>
            <p:spPr bwMode="auto">
              <a:xfrm>
                <a:off x="5500" y="2004"/>
                <a:ext cx="12"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416">
                <a:extLst>
                  <a:ext uri="{FF2B5EF4-FFF2-40B4-BE49-F238E27FC236}">
                    <a16:creationId xmlns:a16="http://schemas.microsoft.com/office/drawing/2014/main" id="{A056B339-CE77-4DE0-92CB-701F19FDE3CD}"/>
                  </a:ext>
                </a:extLst>
              </p:cNvPr>
              <p:cNvSpPr>
                <a:spLocks noChangeArrowheads="1"/>
              </p:cNvSpPr>
              <p:nvPr/>
            </p:nvSpPr>
            <p:spPr bwMode="auto">
              <a:xfrm>
                <a:off x="315" y="2247"/>
                <a:ext cx="2456"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417">
                <a:extLst>
                  <a:ext uri="{FF2B5EF4-FFF2-40B4-BE49-F238E27FC236}">
                    <a16:creationId xmlns:a16="http://schemas.microsoft.com/office/drawing/2014/main" id="{F82B4A02-2344-4D84-B4DE-23889CAE2A98}"/>
                  </a:ext>
                </a:extLst>
              </p:cNvPr>
              <p:cNvSpPr>
                <a:spLocks noChangeArrowheads="1"/>
              </p:cNvSpPr>
              <p:nvPr/>
            </p:nvSpPr>
            <p:spPr bwMode="auto">
              <a:xfrm>
                <a:off x="315" y="2247"/>
                <a:ext cx="2456" cy="14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418">
                <a:extLst>
                  <a:ext uri="{FF2B5EF4-FFF2-40B4-BE49-F238E27FC236}">
                    <a16:creationId xmlns:a16="http://schemas.microsoft.com/office/drawing/2014/main" id="{B4F11A68-4F07-476D-8AB7-553A0C561ADF}"/>
                  </a:ext>
                </a:extLst>
              </p:cNvPr>
              <p:cNvSpPr>
                <a:spLocks noChangeArrowheads="1"/>
              </p:cNvSpPr>
              <p:nvPr/>
            </p:nvSpPr>
            <p:spPr bwMode="auto">
              <a:xfrm>
                <a:off x="327" y="2305"/>
                <a:ext cx="23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1" name="Rectangle 419">
                <a:extLst>
                  <a:ext uri="{FF2B5EF4-FFF2-40B4-BE49-F238E27FC236}">
                    <a16:creationId xmlns:a16="http://schemas.microsoft.com/office/drawing/2014/main" id="{7D57D582-6814-42D5-83BC-395F2C265E28}"/>
                  </a:ext>
                </a:extLst>
              </p:cNvPr>
              <p:cNvSpPr>
                <a:spLocks noChangeArrowheads="1"/>
              </p:cNvSpPr>
              <p:nvPr/>
            </p:nvSpPr>
            <p:spPr bwMode="auto">
              <a:xfrm>
                <a:off x="498" y="2305"/>
                <a:ext cx="7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2" name="Rectangle 420">
                <a:extLst>
                  <a:ext uri="{FF2B5EF4-FFF2-40B4-BE49-F238E27FC236}">
                    <a16:creationId xmlns:a16="http://schemas.microsoft.com/office/drawing/2014/main" id="{2B9186E2-8B13-460C-8467-19B30A300101}"/>
                  </a:ext>
                </a:extLst>
              </p:cNvPr>
              <p:cNvSpPr>
                <a:spLocks noChangeArrowheads="1"/>
              </p:cNvSpPr>
              <p:nvPr/>
            </p:nvSpPr>
            <p:spPr bwMode="auto">
              <a:xfrm>
                <a:off x="527" y="2305"/>
                <a:ext cx="51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Personnel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3" name="Rectangle 421">
                <a:extLst>
                  <a:ext uri="{FF2B5EF4-FFF2-40B4-BE49-F238E27FC236}">
                    <a16:creationId xmlns:a16="http://schemas.microsoft.com/office/drawing/2014/main" id="{786F0831-532D-4467-A758-BB75AFF9C9C0}"/>
                  </a:ext>
                </a:extLst>
              </p:cNvPr>
              <p:cNvSpPr>
                <a:spLocks noChangeArrowheads="1"/>
              </p:cNvSpPr>
              <p:nvPr/>
            </p:nvSpPr>
            <p:spPr bwMode="auto">
              <a:xfrm>
                <a:off x="953" y="2305"/>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4" name="Rectangle 422">
                <a:extLst>
                  <a:ext uri="{FF2B5EF4-FFF2-40B4-BE49-F238E27FC236}">
                    <a16:creationId xmlns:a16="http://schemas.microsoft.com/office/drawing/2014/main" id="{81D231FB-E51B-4E87-B467-EFE9680C80C3}"/>
                  </a:ext>
                </a:extLst>
              </p:cNvPr>
              <p:cNvSpPr>
                <a:spLocks noChangeArrowheads="1"/>
              </p:cNvSpPr>
              <p:nvPr/>
            </p:nvSpPr>
            <p:spPr bwMode="auto">
              <a:xfrm>
                <a:off x="973" y="2305"/>
                <a:ext cx="5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1F3763"/>
                    </a:solidFill>
                    <a:effectLst/>
                    <a:latin typeface="Arial" panose="020B0604020202020204" pitchFamily="34" charset="0"/>
                  </a:rPr>
                  <a:t>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5" name="Rectangle 423">
                <a:extLst>
                  <a:ext uri="{FF2B5EF4-FFF2-40B4-BE49-F238E27FC236}">
                    <a16:creationId xmlns:a16="http://schemas.microsoft.com/office/drawing/2014/main" id="{888AD327-7AA4-4C4C-9284-D47D02AA8FE4}"/>
                  </a:ext>
                </a:extLst>
              </p:cNvPr>
              <p:cNvSpPr>
                <a:spLocks noChangeArrowheads="1"/>
              </p:cNvSpPr>
              <p:nvPr/>
            </p:nvSpPr>
            <p:spPr bwMode="auto">
              <a:xfrm>
                <a:off x="1413" y="2305"/>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6" name="Rectangle 424">
                <a:extLst>
                  <a:ext uri="{FF2B5EF4-FFF2-40B4-BE49-F238E27FC236}">
                    <a16:creationId xmlns:a16="http://schemas.microsoft.com/office/drawing/2014/main" id="{7C4621E7-A71E-475E-9101-1F28B642B8C4}"/>
                  </a:ext>
                </a:extLst>
              </p:cNvPr>
              <p:cNvSpPr>
                <a:spLocks noChangeArrowheads="1"/>
              </p:cNvSpPr>
              <p:nvPr/>
            </p:nvSpPr>
            <p:spPr bwMode="auto">
              <a:xfrm>
                <a:off x="2771" y="2247"/>
                <a:ext cx="875"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425">
                <a:extLst>
                  <a:ext uri="{FF2B5EF4-FFF2-40B4-BE49-F238E27FC236}">
                    <a16:creationId xmlns:a16="http://schemas.microsoft.com/office/drawing/2014/main" id="{B823EF19-9704-4031-84D5-23AFA041C959}"/>
                  </a:ext>
                </a:extLst>
              </p:cNvPr>
              <p:cNvSpPr>
                <a:spLocks noChangeArrowheads="1"/>
              </p:cNvSpPr>
              <p:nvPr/>
            </p:nvSpPr>
            <p:spPr bwMode="auto">
              <a:xfrm>
                <a:off x="2771" y="2247"/>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426">
                <a:extLst>
                  <a:ext uri="{FF2B5EF4-FFF2-40B4-BE49-F238E27FC236}">
                    <a16:creationId xmlns:a16="http://schemas.microsoft.com/office/drawing/2014/main" id="{575BF841-EA59-4046-A10E-B513F5957E3C}"/>
                  </a:ext>
                </a:extLst>
              </p:cNvPr>
              <p:cNvSpPr>
                <a:spLocks noChangeArrowheads="1"/>
              </p:cNvSpPr>
              <p:nvPr/>
            </p:nvSpPr>
            <p:spPr bwMode="auto">
              <a:xfrm>
                <a:off x="2771" y="225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9" name="Rectangle 427">
                <a:extLst>
                  <a:ext uri="{FF2B5EF4-FFF2-40B4-BE49-F238E27FC236}">
                    <a16:creationId xmlns:a16="http://schemas.microsoft.com/office/drawing/2014/main" id="{6AEABE13-EBF5-4060-9BFA-E32E60B016A7}"/>
                  </a:ext>
                </a:extLst>
              </p:cNvPr>
              <p:cNvSpPr>
                <a:spLocks noChangeArrowheads="1"/>
              </p:cNvSpPr>
              <p:nvPr/>
            </p:nvSpPr>
            <p:spPr bwMode="auto">
              <a:xfrm>
                <a:off x="3646" y="2247"/>
                <a:ext cx="433"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428">
                <a:extLst>
                  <a:ext uri="{FF2B5EF4-FFF2-40B4-BE49-F238E27FC236}">
                    <a16:creationId xmlns:a16="http://schemas.microsoft.com/office/drawing/2014/main" id="{20517571-777D-47FE-B416-1F346CB9B50A}"/>
                  </a:ext>
                </a:extLst>
              </p:cNvPr>
              <p:cNvSpPr>
                <a:spLocks noChangeArrowheads="1"/>
              </p:cNvSpPr>
              <p:nvPr/>
            </p:nvSpPr>
            <p:spPr bwMode="auto">
              <a:xfrm>
                <a:off x="3646" y="2247"/>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429">
                <a:extLst>
                  <a:ext uri="{FF2B5EF4-FFF2-40B4-BE49-F238E27FC236}">
                    <a16:creationId xmlns:a16="http://schemas.microsoft.com/office/drawing/2014/main" id="{F87AF840-9D06-470C-905A-F892F17C1D9D}"/>
                  </a:ext>
                </a:extLst>
              </p:cNvPr>
              <p:cNvSpPr>
                <a:spLocks noChangeArrowheads="1"/>
              </p:cNvSpPr>
              <p:nvPr/>
            </p:nvSpPr>
            <p:spPr bwMode="auto">
              <a:xfrm>
                <a:off x="3646" y="225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2" name="Rectangle 430">
                <a:extLst>
                  <a:ext uri="{FF2B5EF4-FFF2-40B4-BE49-F238E27FC236}">
                    <a16:creationId xmlns:a16="http://schemas.microsoft.com/office/drawing/2014/main" id="{084435FE-FB3A-4824-907D-CB890A8A01ED}"/>
                  </a:ext>
                </a:extLst>
              </p:cNvPr>
              <p:cNvSpPr>
                <a:spLocks noChangeArrowheads="1"/>
              </p:cNvSpPr>
              <p:nvPr/>
            </p:nvSpPr>
            <p:spPr bwMode="auto">
              <a:xfrm>
                <a:off x="4091" y="2247"/>
                <a:ext cx="510"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431">
                <a:extLst>
                  <a:ext uri="{FF2B5EF4-FFF2-40B4-BE49-F238E27FC236}">
                    <a16:creationId xmlns:a16="http://schemas.microsoft.com/office/drawing/2014/main" id="{98800833-257C-4E34-8789-6DE9A6F9D451}"/>
                  </a:ext>
                </a:extLst>
              </p:cNvPr>
              <p:cNvSpPr>
                <a:spLocks noChangeArrowheads="1"/>
              </p:cNvSpPr>
              <p:nvPr/>
            </p:nvSpPr>
            <p:spPr bwMode="auto">
              <a:xfrm>
                <a:off x="4091" y="2247"/>
                <a:ext cx="510"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432">
                <a:extLst>
                  <a:ext uri="{FF2B5EF4-FFF2-40B4-BE49-F238E27FC236}">
                    <a16:creationId xmlns:a16="http://schemas.microsoft.com/office/drawing/2014/main" id="{3A31D503-79CD-4DBA-81BF-C876987BE3CC}"/>
                  </a:ext>
                </a:extLst>
              </p:cNvPr>
              <p:cNvSpPr>
                <a:spLocks noChangeArrowheads="1"/>
              </p:cNvSpPr>
              <p:nvPr/>
            </p:nvSpPr>
            <p:spPr bwMode="auto">
              <a:xfrm>
                <a:off x="4091" y="225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5" name="Rectangle 433">
                <a:extLst>
                  <a:ext uri="{FF2B5EF4-FFF2-40B4-BE49-F238E27FC236}">
                    <a16:creationId xmlns:a16="http://schemas.microsoft.com/office/drawing/2014/main" id="{2615CA81-F422-43A2-8C71-83A6688EFE77}"/>
                  </a:ext>
                </a:extLst>
              </p:cNvPr>
              <p:cNvSpPr>
                <a:spLocks noChangeArrowheads="1"/>
              </p:cNvSpPr>
              <p:nvPr/>
            </p:nvSpPr>
            <p:spPr bwMode="auto">
              <a:xfrm>
                <a:off x="4613" y="2247"/>
                <a:ext cx="474"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434">
                <a:extLst>
                  <a:ext uri="{FF2B5EF4-FFF2-40B4-BE49-F238E27FC236}">
                    <a16:creationId xmlns:a16="http://schemas.microsoft.com/office/drawing/2014/main" id="{1353959D-37DC-4FB8-AC33-2AA149A59C3A}"/>
                  </a:ext>
                </a:extLst>
              </p:cNvPr>
              <p:cNvSpPr>
                <a:spLocks noChangeArrowheads="1"/>
              </p:cNvSpPr>
              <p:nvPr/>
            </p:nvSpPr>
            <p:spPr bwMode="auto">
              <a:xfrm>
                <a:off x="4613" y="2247"/>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435">
                <a:extLst>
                  <a:ext uri="{FF2B5EF4-FFF2-40B4-BE49-F238E27FC236}">
                    <a16:creationId xmlns:a16="http://schemas.microsoft.com/office/drawing/2014/main" id="{C4487B6B-7B88-4263-ABE1-34336822AD40}"/>
                  </a:ext>
                </a:extLst>
              </p:cNvPr>
              <p:cNvSpPr>
                <a:spLocks noChangeArrowheads="1"/>
              </p:cNvSpPr>
              <p:nvPr/>
            </p:nvSpPr>
            <p:spPr bwMode="auto">
              <a:xfrm>
                <a:off x="4613" y="225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8" name="Rectangle 436">
                <a:extLst>
                  <a:ext uri="{FF2B5EF4-FFF2-40B4-BE49-F238E27FC236}">
                    <a16:creationId xmlns:a16="http://schemas.microsoft.com/office/drawing/2014/main" id="{D0FD6C1A-2D52-48C6-9A5E-704807893A3C}"/>
                  </a:ext>
                </a:extLst>
              </p:cNvPr>
              <p:cNvSpPr>
                <a:spLocks noChangeArrowheads="1"/>
              </p:cNvSpPr>
              <p:nvPr/>
            </p:nvSpPr>
            <p:spPr bwMode="auto">
              <a:xfrm>
                <a:off x="5099" y="2247"/>
                <a:ext cx="401" cy="14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437">
                <a:extLst>
                  <a:ext uri="{FF2B5EF4-FFF2-40B4-BE49-F238E27FC236}">
                    <a16:creationId xmlns:a16="http://schemas.microsoft.com/office/drawing/2014/main" id="{F20A9AF2-C2CD-42BF-BF44-16FBF30F3BD2}"/>
                  </a:ext>
                </a:extLst>
              </p:cNvPr>
              <p:cNvSpPr>
                <a:spLocks noChangeArrowheads="1"/>
              </p:cNvSpPr>
              <p:nvPr/>
            </p:nvSpPr>
            <p:spPr bwMode="auto">
              <a:xfrm>
                <a:off x="5099" y="2247"/>
                <a:ext cx="401" cy="8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438">
                <a:extLst>
                  <a:ext uri="{FF2B5EF4-FFF2-40B4-BE49-F238E27FC236}">
                    <a16:creationId xmlns:a16="http://schemas.microsoft.com/office/drawing/2014/main" id="{8D26F1CE-9C79-45FE-8B81-5334D67A824F}"/>
                  </a:ext>
                </a:extLst>
              </p:cNvPr>
              <p:cNvSpPr>
                <a:spLocks noChangeArrowheads="1"/>
              </p:cNvSpPr>
              <p:nvPr/>
            </p:nvSpPr>
            <p:spPr bwMode="auto">
              <a:xfrm>
                <a:off x="5099" y="225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1" name="Rectangle 439">
                <a:extLst>
                  <a:ext uri="{FF2B5EF4-FFF2-40B4-BE49-F238E27FC236}">
                    <a16:creationId xmlns:a16="http://schemas.microsoft.com/office/drawing/2014/main" id="{2D2C8E3A-35FC-4EF8-B77D-EDF9A83CED09}"/>
                  </a:ext>
                </a:extLst>
              </p:cNvPr>
              <p:cNvSpPr>
                <a:spLocks noChangeArrowheads="1"/>
              </p:cNvSpPr>
              <p:nvPr/>
            </p:nvSpPr>
            <p:spPr bwMode="auto">
              <a:xfrm>
                <a:off x="309" y="2247"/>
                <a:ext cx="6"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440">
                <a:extLst>
                  <a:ext uri="{FF2B5EF4-FFF2-40B4-BE49-F238E27FC236}">
                    <a16:creationId xmlns:a16="http://schemas.microsoft.com/office/drawing/2014/main" id="{66DD3881-64AE-4C3F-9801-763E5A9D35CA}"/>
                  </a:ext>
                </a:extLst>
              </p:cNvPr>
              <p:cNvSpPr>
                <a:spLocks noChangeArrowheads="1"/>
              </p:cNvSpPr>
              <p:nvPr/>
            </p:nvSpPr>
            <p:spPr bwMode="auto">
              <a:xfrm>
                <a:off x="4079" y="2247"/>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441">
                <a:extLst>
                  <a:ext uri="{FF2B5EF4-FFF2-40B4-BE49-F238E27FC236}">
                    <a16:creationId xmlns:a16="http://schemas.microsoft.com/office/drawing/2014/main" id="{DC7FE106-93F8-4D93-9EC9-2049E4F0994E}"/>
                  </a:ext>
                </a:extLst>
              </p:cNvPr>
              <p:cNvSpPr>
                <a:spLocks noChangeArrowheads="1"/>
              </p:cNvSpPr>
              <p:nvPr/>
            </p:nvSpPr>
            <p:spPr bwMode="auto">
              <a:xfrm>
                <a:off x="4601" y="2247"/>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442">
                <a:extLst>
                  <a:ext uri="{FF2B5EF4-FFF2-40B4-BE49-F238E27FC236}">
                    <a16:creationId xmlns:a16="http://schemas.microsoft.com/office/drawing/2014/main" id="{87CDE8DE-2F3B-4F83-8D01-1FA2AB17B4BC}"/>
                  </a:ext>
                </a:extLst>
              </p:cNvPr>
              <p:cNvSpPr>
                <a:spLocks noChangeArrowheads="1"/>
              </p:cNvSpPr>
              <p:nvPr/>
            </p:nvSpPr>
            <p:spPr bwMode="auto">
              <a:xfrm>
                <a:off x="5087" y="2247"/>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443">
                <a:extLst>
                  <a:ext uri="{FF2B5EF4-FFF2-40B4-BE49-F238E27FC236}">
                    <a16:creationId xmlns:a16="http://schemas.microsoft.com/office/drawing/2014/main" id="{CAD96FB5-5D90-4694-88CB-64F8D94CC4C4}"/>
                  </a:ext>
                </a:extLst>
              </p:cNvPr>
              <p:cNvSpPr>
                <a:spLocks noChangeArrowheads="1"/>
              </p:cNvSpPr>
              <p:nvPr/>
            </p:nvSpPr>
            <p:spPr bwMode="auto">
              <a:xfrm>
                <a:off x="5500" y="2247"/>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444">
                <a:extLst>
                  <a:ext uri="{FF2B5EF4-FFF2-40B4-BE49-F238E27FC236}">
                    <a16:creationId xmlns:a16="http://schemas.microsoft.com/office/drawing/2014/main" id="{8DC6D3C2-24C6-4471-B5A2-118555D22B9F}"/>
                  </a:ext>
                </a:extLst>
              </p:cNvPr>
              <p:cNvSpPr>
                <a:spLocks noChangeArrowheads="1"/>
              </p:cNvSpPr>
              <p:nvPr/>
            </p:nvSpPr>
            <p:spPr bwMode="auto">
              <a:xfrm>
                <a:off x="315" y="2396"/>
                <a:ext cx="2456"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Rectangle 445">
                <a:extLst>
                  <a:ext uri="{FF2B5EF4-FFF2-40B4-BE49-F238E27FC236}">
                    <a16:creationId xmlns:a16="http://schemas.microsoft.com/office/drawing/2014/main" id="{4AE5B6FF-EA18-4B01-8DF8-9D7AA5F2B480}"/>
                  </a:ext>
                </a:extLst>
              </p:cNvPr>
              <p:cNvSpPr>
                <a:spLocks noChangeArrowheads="1"/>
              </p:cNvSpPr>
              <p:nvPr/>
            </p:nvSpPr>
            <p:spPr bwMode="auto">
              <a:xfrm>
                <a:off x="315" y="2396"/>
                <a:ext cx="2456"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446">
                <a:extLst>
                  <a:ext uri="{FF2B5EF4-FFF2-40B4-BE49-F238E27FC236}">
                    <a16:creationId xmlns:a16="http://schemas.microsoft.com/office/drawing/2014/main" id="{66E23F6F-72AF-4DF9-BE93-CCF9DD29AB63}"/>
                  </a:ext>
                </a:extLst>
              </p:cNvPr>
              <p:cNvSpPr>
                <a:spLocks noChangeArrowheads="1"/>
              </p:cNvSpPr>
              <p:nvPr/>
            </p:nvSpPr>
            <p:spPr bwMode="auto">
              <a:xfrm>
                <a:off x="423" y="2406"/>
                <a:ext cx="6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Materials 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9" name="Rectangle 447">
                <a:extLst>
                  <a:ext uri="{FF2B5EF4-FFF2-40B4-BE49-F238E27FC236}">
                    <a16:creationId xmlns:a16="http://schemas.microsoft.com/office/drawing/2014/main" id="{D2B0C701-710B-4863-B3ED-08A8691A8416}"/>
                  </a:ext>
                </a:extLst>
              </p:cNvPr>
              <p:cNvSpPr>
                <a:spLocks noChangeArrowheads="1"/>
              </p:cNvSpPr>
              <p:nvPr/>
            </p:nvSpPr>
            <p:spPr bwMode="auto">
              <a:xfrm>
                <a:off x="869" y="24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0" name="Rectangle 448">
                <a:extLst>
                  <a:ext uri="{FF2B5EF4-FFF2-40B4-BE49-F238E27FC236}">
                    <a16:creationId xmlns:a16="http://schemas.microsoft.com/office/drawing/2014/main" id="{61176A55-CB67-43D5-8BE4-7F850A16D985}"/>
                  </a:ext>
                </a:extLst>
              </p:cNvPr>
              <p:cNvSpPr>
                <a:spLocks noChangeArrowheads="1"/>
              </p:cNvSpPr>
              <p:nvPr/>
            </p:nvSpPr>
            <p:spPr bwMode="auto">
              <a:xfrm>
                <a:off x="960" y="2406"/>
                <a:ext cx="41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Supplies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1" name="Rectangle 449">
                <a:extLst>
                  <a:ext uri="{FF2B5EF4-FFF2-40B4-BE49-F238E27FC236}">
                    <a16:creationId xmlns:a16="http://schemas.microsoft.com/office/drawing/2014/main" id="{C508EBF9-D450-4FDA-B6E5-80B1DD72E9E5}"/>
                  </a:ext>
                </a:extLst>
              </p:cNvPr>
              <p:cNvSpPr>
                <a:spLocks noChangeArrowheads="1"/>
              </p:cNvSpPr>
              <p:nvPr/>
            </p:nvSpPr>
            <p:spPr bwMode="auto">
              <a:xfrm>
                <a:off x="1292" y="24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2" name="Rectangle 450">
                <a:extLst>
                  <a:ext uri="{FF2B5EF4-FFF2-40B4-BE49-F238E27FC236}">
                    <a16:creationId xmlns:a16="http://schemas.microsoft.com/office/drawing/2014/main" id="{1CA76CA0-0B50-493F-9A58-54498D953CD7}"/>
                  </a:ext>
                </a:extLst>
              </p:cNvPr>
              <p:cNvSpPr>
                <a:spLocks noChangeArrowheads="1"/>
              </p:cNvSpPr>
              <p:nvPr/>
            </p:nvSpPr>
            <p:spPr bwMode="auto">
              <a:xfrm>
                <a:off x="2771" y="2396"/>
                <a:ext cx="875"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451">
                <a:extLst>
                  <a:ext uri="{FF2B5EF4-FFF2-40B4-BE49-F238E27FC236}">
                    <a16:creationId xmlns:a16="http://schemas.microsoft.com/office/drawing/2014/main" id="{C4D14CC7-D0E0-4853-B92E-BC175023D460}"/>
                  </a:ext>
                </a:extLst>
              </p:cNvPr>
              <p:cNvSpPr>
                <a:spLocks noChangeArrowheads="1"/>
              </p:cNvSpPr>
              <p:nvPr/>
            </p:nvSpPr>
            <p:spPr bwMode="auto">
              <a:xfrm>
                <a:off x="2771" y="2396"/>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Rectangle 452">
                <a:extLst>
                  <a:ext uri="{FF2B5EF4-FFF2-40B4-BE49-F238E27FC236}">
                    <a16:creationId xmlns:a16="http://schemas.microsoft.com/office/drawing/2014/main" id="{2F876A59-220F-4317-84E5-FACA456EC0A0}"/>
                  </a:ext>
                </a:extLst>
              </p:cNvPr>
              <p:cNvSpPr>
                <a:spLocks noChangeArrowheads="1"/>
              </p:cNvSpPr>
              <p:nvPr/>
            </p:nvSpPr>
            <p:spPr bwMode="auto">
              <a:xfrm>
                <a:off x="2771" y="240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5" name="Rectangle 453">
                <a:extLst>
                  <a:ext uri="{FF2B5EF4-FFF2-40B4-BE49-F238E27FC236}">
                    <a16:creationId xmlns:a16="http://schemas.microsoft.com/office/drawing/2014/main" id="{D9BC245B-47EE-4295-B972-2BDC724F3941}"/>
                  </a:ext>
                </a:extLst>
              </p:cNvPr>
              <p:cNvSpPr>
                <a:spLocks noChangeArrowheads="1"/>
              </p:cNvSpPr>
              <p:nvPr/>
            </p:nvSpPr>
            <p:spPr bwMode="auto">
              <a:xfrm>
                <a:off x="3646" y="2396"/>
                <a:ext cx="433"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454">
                <a:extLst>
                  <a:ext uri="{FF2B5EF4-FFF2-40B4-BE49-F238E27FC236}">
                    <a16:creationId xmlns:a16="http://schemas.microsoft.com/office/drawing/2014/main" id="{1806CE6D-72E5-4AEE-B176-CC5EB761993B}"/>
                  </a:ext>
                </a:extLst>
              </p:cNvPr>
              <p:cNvSpPr>
                <a:spLocks noChangeArrowheads="1"/>
              </p:cNvSpPr>
              <p:nvPr/>
            </p:nvSpPr>
            <p:spPr bwMode="auto">
              <a:xfrm>
                <a:off x="3646" y="2396"/>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455">
                <a:extLst>
                  <a:ext uri="{FF2B5EF4-FFF2-40B4-BE49-F238E27FC236}">
                    <a16:creationId xmlns:a16="http://schemas.microsoft.com/office/drawing/2014/main" id="{3281778D-9209-49D8-953F-CDC771FE54F8}"/>
                  </a:ext>
                </a:extLst>
              </p:cNvPr>
              <p:cNvSpPr>
                <a:spLocks noChangeArrowheads="1"/>
              </p:cNvSpPr>
              <p:nvPr/>
            </p:nvSpPr>
            <p:spPr bwMode="auto">
              <a:xfrm>
                <a:off x="3646" y="240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8" name="Rectangle 456">
                <a:extLst>
                  <a:ext uri="{FF2B5EF4-FFF2-40B4-BE49-F238E27FC236}">
                    <a16:creationId xmlns:a16="http://schemas.microsoft.com/office/drawing/2014/main" id="{5CF5B055-2657-4AA7-9F04-41B8FB8F7E8B}"/>
                  </a:ext>
                </a:extLst>
              </p:cNvPr>
              <p:cNvSpPr>
                <a:spLocks noChangeArrowheads="1"/>
              </p:cNvSpPr>
              <p:nvPr/>
            </p:nvSpPr>
            <p:spPr bwMode="auto">
              <a:xfrm>
                <a:off x="4091" y="2396"/>
                <a:ext cx="510"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457">
                <a:extLst>
                  <a:ext uri="{FF2B5EF4-FFF2-40B4-BE49-F238E27FC236}">
                    <a16:creationId xmlns:a16="http://schemas.microsoft.com/office/drawing/2014/main" id="{FBBBF126-FA6D-4BF5-9FB4-853061049022}"/>
                  </a:ext>
                </a:extLst>
              </p:cNvPr>
              <p:cNvSpPr>
                <a:spLocks noChangeArrowheads="1"/>
              </p:cNvSpPr>
              <p:nvPr/>
            </p:nvSpPr>
            <p:spPr bwMode="auto">
              <a:xfrm>
                <a:off x="4091" y="2396"/>
                <a:ext cx="510"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458">
                <a:extLst>
                  <a:ext uri="{FF2B5EF4-FFF2-40B4-BE49-F238E27FC236}">
                    <a16:creationId xmlns:a16="http://schemas.microsoft.com/office/drawing/2014/main" id="{67F9DFBA-BD0C-4169-9B5C-9E20BCD9F0B3}"/>
                  </a:ext>
                </a:extLst>
              </p:cNvPr>
              <p:cNvSpPr>
                <a:spLocks noChangeArrowheads="1"/>
              </p:cNvSpPr>
              <p:nvPr/>
            </p:nvSpPr>
            <p:spPr bwMode="auto">
              <a:xfrm>
                <a:off x="4345" y="2406"/>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1" name="Rectangle 459">
                <a:extLst>
                  <a:ext uri="{FF2B5EF4-FFF2-40B4-BE49-F238E27FC236}">
                    <a16:creationId xmlns:a16="http://schemas.microsoft.com/office/drawing/2014/main" id="{EA85DE3B-8202-4ED9-B163-4631CBAFDA19}"/>
                  </a:ext>
                </a:extLst>
              </p:cNvPr>
              <p:cNvSpPr>
                <a:spLocks noChangeArrowheads="1"/>
              </p:cNvSpPr>
              <p:nvPr/>
            </p:nvSpPr>
            <p:spPr bwMode="auto">
              <a:xfrm>
                <a:off x="4566" y="24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2" name="Rectangle 460">
                <a:extLst>
                  <a:ext uri="{FF2B5EF4-FFF2-40B4-BE49-F238E27FC236}">
                    <a16:creationId xmlns:a16="http://schemas.microsoft.com/office/drawing/2014/main" id="{F89C32F2-E114-4081-86F1-95D552D5651B}"/>
                  </a:ext>
                </a:extLst>
              </p:cNvPr>
              <p:cNvSpPr>
                <a:spLocks noChangeArrowheads="1"/>
              </p:cNvSpPr>
              <p:nvPr/>
            </p:nvSpPr>
            <p:spPr bwMode="auto">
              <a:xfrm>
                <a:off x="4613" y="2396"/>
                <a:ext cx="474"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461">
                <a:extLst>
                  <a:ext uri="{FF2B5EF4-FFF2-40B4-BE49-F238E27FC236}">
                    <a16:creationId xmlns:a16="http://schemas.microsoft.com/office/drawing/2014/main" id="{02C73845-C2EC-4417-A62D-87F0F4772BA5}"/>
                  </a:ext>
                </a:extLst>
              </p:cNvPr>
              <p:cNvSpPr>
                <a:spLocks noChangeArrowheads="1"/>
              </p:cNvSpPr>
              <p:nvPr/>
            </p:nvSpPr>
            <p:spPr bwMode="auto">
              <a:xfrm>
                <a:off x="4613" y="2396"/>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462">
                <a:extLst>
                  <a:ext uri="{FF2B5EF4-FFF2-40B4-BE49-F238E27FC236}">
                    <a16:creationId xmlns:a16="http://schemas.microsoft.com/office/drawing/2014/main" id="{02E711F0-C0C7-4357-9266-5F779EF4E58C}"/>
                  </a:ext>
                </a:extLst>
              </p:cNvPr>
              <p:cNvSpPr>
                <a:spLocks noChangeArrowheads="1"/>
              </p:cNvSpPr>
              <p:nvPr/>
            </p:nvSpPr>
            <p:spPr bwMode="auto">
              <a:xfrm>
                <a:off x="4613" y="2400"/>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5" name="Rectangle 463">
                <a:extLst>
                  <a:ext uri="{FF2B5EF4-FFF2-40B4-BE49-F238E27FC236}">
                    <a16:creationId xmlns:a16="http://schemas.microsoft.com/office/drawing/2014/main" id="{FD89ED7B-25C3-4452-8320-04AFCA22443D}"/>
                  </a:ext>
                </a:extLst>
              </p:cNvPr>
              <p:cNvSpPr>
                <a:spLocks noChangeArrowheads="1"/>
              </p:cNvSpPr>
              <p:nvPr/>
            </p:nvSpPr>
            <p:spPr bwMode="auto">
              <a:xfrm>
                <a:off x="5099" y="2396"/>
                <a:ext cx="401"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464">
                <a:extLst>
                  <a:ext uri="{FF2B5EF4-FFF2-40B4-BE49-F238E27FC236}">
                    <a16:creationId xmlns:a16="http://schemas.microsoft.com/office/drawing/2014/main" id="{55BC983C-83B5-47D1-8602-845346078340}"/>
                  </a:ext>
                </a:extLst>
              </p:cNvPr>
              <p:cNvSpPr>
                <a:spLocks noChangeArrowheads="1"/>
              </p:cNvSpPr>
              <p:nvPr/>
            </p:nvSpPr>
            <p:spPr bwMode="auto">
              <a:xfrm>
                <a:off x="5099" y="2396"/>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465">
                <a:extLst>
                  <a:ext uri="{FF2B5EF4-FFF2-40B4-BE49-F238E27FC236}">
                    <a16:creationId xmlns:a16="http://schemas.microsoft.com/office/drawing/2014/main" id="{8B4073CF-5A71-4CD0-987D-61253FC7A910}"/>
                  </a:ext>
                </a:extLst>
              </p:cNvPr>
              <p:cNvSpPr>
                <a:spLocks noChangeArrowheads="1"/>
              </p:cNvSpPr>
              <p:nvPr/>
            </p:nvSpPr>
            <p:spPr bwMode="auto">
              <a:xfrm>
                <a:off x="5245" y="2406"/>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8" name="Rectangle 466">
                <a:extLst>
                  <a:ext uri="{FF2B5EF4-FFF2-40B4-BE49-F238E27FC236}">
                    <a16:creationId xmlns:a16="http://schemas.microsoft.com/office/drawing/2014/main" id="{CF9CAF66-CA05-4242-9248-81F3A74F1AC6}"/>
                  </a:ext>
                </a:extLst>
              </p:cNvPr>
              <p:cNvSpPr>
                <a:spLocks noChangeArrowheads="1"/>
              </p:cNvSpPr>
              <p:nvPr/>
            </p:nvSpPr>
            <p:spPr bwMode="auto">
              <a:xfrm>
                <a:off x="5465" y="2406"/>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9" name="Rectangle 467">
                <a:extLst>
                  <a:ext uri="{FF2B5EF4-FFF2-40B4-BE49-F238E27FC236}">
                    <a16:creationId xmlns:a16="http://schemas.microsoft.com/office/drawing/2014/main" id="{1C9B1696-6A08-461C-9C0E-B998C0238E13}"/>
                  </a:ext>
                </a:extLst>
              </p:cNvPr>
              <p:cNvSpPr>
                <a:spLocks noChangeArrowheads="1"/>
              </p:cNvSpPr>
              <p:nvPr/>
            </p:nvSpPr>
            <p:spPr bwMode="auto">
              <a:xfrm>
                <a:off x="309" y="2396"/>
                <a:ext cx="6"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468">
                <a:extLst>
                  <a:ext uri="{FF2B5EF4-FFF2-40B4-BE49-F238E27FC236}">
                    <a16:creationId xmlns:a16="http://schemas.microsoft.com/office/drawing/2014/main" id="{C0971EE8-1C6B-4E9E-B773-84115A65BE47}"/>
                  </a:ext>
                </a:extLst>
              </p:cNvPr>
              <p:cNvSpPr>
                <a:spLocks noChangeArrowheads="1"/>
              </p:cNvSpPr>
              <p:nvPr/>
            </p:nvSpPr>
            <p:spPr bwMode="auto">
              <a:xfrm>
                <a:off x="4079" y="2396"/>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469">
                <a:extLst>
                  <a:ext uri="{FF2B5EF4-FFF2-40B4-BE49-F238E27FC236}">
                    <a16:creationId xmlns:a16="http://schemas.microsoft.com/office/drawing/2014/main" id="{B3DC0971-89E9-463A-BF0B-4A1648CEDD9E}"/>
                  </a:ext>
                </a:extLst>
              </p:cNvPr>
              <p:cNvSpPr>
                <a:spLocks noChangeArrowheads="1"/>
              </p:cNvSpPr>
              <p:nvPr/>
            </p:nvSpPr>
            <p:spPr bwMode="auto">
              <a:xfrm>
                <a:off x="4601" y="2396"/>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470">
                <a:extLst>
                  <a:ext uri="{FF2B5EF4-FFF2-40B4-BE49-F238E27FC236}">
                    <a16:creationId xmlns:a16="http://schemas.microsoft.com/office/drawing/2014/main" id="{243BE6E1-F7CF-49EE-9CE7-5925797FA7F9}"/>
                  </a:ext>
                </a:extLst>
              </p:cNvPr>
              <p:cNvSpPr>
                <a:spLocks noChangeArrowheads="1"/>
              </p:cNvSpPr>
              <p:nvPr/>
            </p:nvSpPr>
            <p:spPr bwMode="auto">
              <a:xfrm>
                <a:off x="5087" y="2396"/>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471">
                <a:extLst>
                  <a:ext uri="{FF2B5EF4-FFF2-40B4-BE49-F238E27FC236}">
                    <a16:creationId xmlns:a16="http://schemas.microsoft.com/office/drawing/2014/main" id="{E7CCD019-9BDB-44EE-87A0-A8A3DF4391FC}"/>
                  </a:ext>
                </a:extLst>
              </p:cNvPr>
              <p:cNvSpPr>
                <a:spLocks noChangeArrowheads="1"/>
              </p:cNvSpPr>
              <p:nvPr/>
            </p:nvSpPr>
            <p:spPr bwMode="auto">
              <a:xfrm>
                <a:off x="5500" y="2396"/>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472">
                <a:extLst>
                  <a:ext uri="{FF2B5EF4-FFF2-40B4-BE49-F238E27FC236}">
                    <a16:creationId xmlns:a16="http://schemas.microsoft.com/office/drawing/2014/main" id="{A9E1430B-163D-4B15-98B1-29CDB2B25775}"/>
                  </a:ext>
                </a:extLst>
              </p:cNvPr>
              <p:cNvSpPr>
                <a:spLocks noChangeArrowheads="1"/>
              </p:cNvSpPr>
              <p:nvPr/>
            </p:nvSpPr>
            <p:spPr bwMode="auto">
              <a:xfrm>
                <a:off x="315" y="2496"/>
                <a:ext cx="2456" cy="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473">
                <a:extLst>
                  <a:ext uri="{FF2B5EF4-FFF2-40B4-BE49-F238E27FC236}">
                    <a16:creationId xmlns:a16="http://schemas.microsoft.com/office/drawing/2014/main" id="{F5B2D3AF-CDCD-4435-B5D7-3AA7AA8DA95E}"/>
                  </a:ext>
                </a:extLst>
              </p:cNvPr>
              <p:cNvSpPr>
                <a:spLocks noChangeArrowheads="1"/>
              </p:cNvSpPr>
              <p:nvPr/>
            </p:nvSpPr>
            <p:spPr bwMode="auto">
              <a:xfrm>
                <a:off x="315" y="2496"/>
                <a:ext cx="2456"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474">
                <a:extLst>
                  <a:ext uri="{FF2B5EF4-FFF2-40B4-BE49-F238E27FC236}">
                    <a16:creationId xmlns:a16="http://schemas.microsoft.com/office/drawing/2014/main" id="{B75600C8-EBE3-4AFC-804C-3359AFB5909D}"/>
                  </a:ext>
                </a:extLst>
              </p:cNvPr>
              <p:cNvSpPr>
                <a:spLocks noChangeArrowheads="1"/>
              </p:cNvSpPr>
              <p:nvPr/>
            </p:nvSpPr>
            <p:spPr bwMode="auto">
              <a:xfrm>
                <a:off x="423" y="2505"/>
                <a:ext cx="5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Maintenance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7" name="Rectangle 475">
                <a:extLst>
                  <a:ext uri="{FF2B5EF4-FFF2-40B4-BE49-F238E27FC236}">
                    <a16:creationId xmlns:a16="http://schemas.microsoft.com/office/drawing/2014/main" id="{A23CC697-F942-41F2-BD73-0BB0234CE545}"/>
                  </a:ext>
                </a:extLst>
              </p:cNvPr>
              <p:cNvSpPr>
                <a:spLocks noChangeArrowheads="1"/>
              </p:cNvSpPr>
              <p:nvPr/>
            </p:nvSpPr>
            <p:spPr bwMode="auto">
              <a:xfrm>
                <a:off x="922" y="2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8" name="Rectangle 476">
                <a:extLst>
                  <a:ext uri="{FF2B5EF4-FFF2-40B4-BE49-F238E27FC236}">
                    <a16:creationId xmlns:a16="http://schemas.microsoft.com/office/drawing/2014/main" id="{D5A4011C-257D-4813-A7D6-4B9C60B9F383}"/>
                  </a:ext>
                </a:extLst>
              </p:cNvPr>
              <p:cNvSpPr>
                <a:spLocks noChangeArrowheads="1"/>
              </p:cNvSpPr>
              <p:nvPr/>
            </p:nvSpPr>
            <p:spPr bwMode="auto">
              <a:xfrm>
                <a:off x="942" y="2505"/>
                <a:ext cx="3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9" name="Rectangle 477">
                <a:extLst>
                  <a:ext uri="{FF2B5EF4-FFF2-40B4-BE49-F238E27FC236}">
                    <a16:creationId xmlns:a16="http://schemas.microsoft.com/office/drawing/2014/main" id="{F7C17F5F-0799-4C09-92BE-DEADD3660A0A}"/>
                  </a:ext>
                </a:extLst>
              </p:cNvPr>
              <p:cNvSpPr>
                <a:spLocks noChangeArrowheads="1"/>
              </p:cNvSpPr>
              <p:nvPr/>
            </p:nvSpPr>
            <p:spPr bwMode="auto">
              <a:xfrm>
                <a:off x="1255" y="2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0" name="Rectangle 478">
                <a:extLst>
                  <a:ext uri="{FF2B5EF4-FFF2-40B4-BE49-F238E27FC236}">
                    <a16:creationId xmlns:a16="http://schemas.microsoft.com/office/drawing/2014/main" id="{9BB5F0CE-2DD8-426D-9CFE-FE3167D0223F}"/>
                  </a:ext>
                </a:extLst>
              </p:cNvPr>
              <p:cNvSpPr>
                <a:spLocks noChangeArrowheads="1"/>
              </p:cNvSpPr>
              <p:nvPr/>
            </p:nvSpPr>
            <p:spPr bwMode="auto">
              <a:xfrm>
                <a:off x="2771" y="2496"/>
                <a:ext cx="875" cy="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479">
                <a:extLst>
                  <a:ext uri="{FF2B5EF4-FFF2-40B4-BE49-F238E27FC236}">
                    <a16:creationId xmlns:a16="http://schemas.microsoft.com/office/drawing/2014/main" id="{3DCA829D-83FC-44C0-9E43-2DD32B22DD5B}"/>
                  </a:ext>
                </a:extLst>
              </p:cNvPr>
              <p:cNvSpPr>
                <a:spLocks noChangeArrowheads="1"/>
              </p:cNvSpPr>
              <p:nvPr/>
            </p:nvSpPr>
            <p:spPr bwMode="auto">
              <a:xfrm>
                <a:off x="2771" y="2496"/>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480">
                <a:extLst>
                  <a:ext uri="{FF2B5EF4-FFF2-40B4-BE49-F238E27FC236}">
                    <a16:creationId xmlns:a16="http://schemas.microsoft.com/office/drawing/2014/main" id="{AB61920A-9439-4EDF-BFD7-77F070208C1C}"/>
                  </a:ext>
                </a:extLst>
              </p:cNvPr>
              <p:cNvSpPr>
                <a:spLocks noChangeArrowheads="1"/>
              </p:cNvSpPr>
              <p:nvPr/>
            </p:nvSpPr>
            <p:spPr bwMode="auto">
              <a:xfrm>
                <a:off x="2771" y="2499"/>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3" name="Rectangle 481">
                <a:extLst>
                  <a:ext uri="{FF2B5EF4-FFF2-40B4-BE49-F238E27FC236}">
                    <a16:creationId xmlns:a16="http://schemas.microsoft.com/office/drawing/2014/main" id="{C27DF355-AE50-4011-B10D-AF882E057B10}"/>
                  </a:ext>
                </a:extLst>
              </p:cNvPr>
              <p:cNvSpPr>
                <a:spLocks noChangeArrowheads="1"/>
              </p:cNvSpPr>
              <p:nvPr/>
            </p:nvSpPr>
            <p:spPr bwMode="auto">
              <a:xfrm>
                <a:off x="3646" y="2496"/>
                <a:ext cx="433" cy="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482">
                <a:extLst>
                  <a:ext uri="{FF2B5EF4-FFF2-40B4-BE49-F238E27FC236}">
                    <a16:creationId xmlns:a16="http://schemas.microsoft.com/office/drawing/2014/main" id="{D66BC2E1-7BFA-4A9E-A7DA-2464CAE69C46}"/>
                  </a:ext>
                </a:extLst>
              </p:cNvPr>
              <p:cNvSpPr>
                <a:spLocks noChangeArrowheads="1"/>
              </p:cNvSpPr>
              <p:nvPr/>
            </p:nvSpPr>
            <p:spPr bwMode="auto">
              <a:xfrm>
                <a:off x="3646" y="2496"/>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483">
                <a:extLst>
                  <a:ext uri="{FF2B5EF4-FFF2-40B4-BE49-F238E27FC236}">
                    <a16:creationId xmlns:a16="http://schemas.microsoft.com/office/drawing/2014/main" id="{6F132C81-63C5-4D51-8660-6836EC0DD266}"/>
                  </a:ext>
                </a:extLst>
              </p:cNvPr>
              <p:cNvSpPr>
                <a:spLocks noChangeArrowheads="1"/>
              </p:cNvSpPr>
              <p:nvPr/>
            </p:nvSpPr>
            <p:spPr bwMode="auto">
              <a:xfrm>
                <a:off x="3646" y="2499"/>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6" name="Rectangle 484">
                <a:extLst>
                  <a:ext uri="{FF2B5EF4-FFF2-40B4-BE49-F238E27FC236}">
                    <a16:creationId xmlns:a16="http://schemas.microsoft.com/office/drawing/2014/main" id="{398AA313-9918-49D5-A695-A2DDB93E539D}"/>
                  </a:ext>
                </a:extLst>
              </p:cNvPr>
              <p:cNvSpPr>
                <a:spLocks noChangeArrowheads="1"/>
              </p:cNvSpPr>
              <p:nvPr/>
            </p:nvSpPr>
            <p:spPr bwMode="auto">
              <a:xfrm>
                <a:off x="4091" y="2496"/>
                <a:ext cx="510" cy="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485">
                <a:extLst>
                  <a:ext uri="{FF2B5EF4-FFF2-40B4-BE49-F238E27FC236}">
                    <a16:creationId xmlns:a16="http://schemas.microsoft.com/office/drawing/2014/main" id="{BF813348-BAC8-4A58-9CD0-AF2DC17D1DF0}"/>
                  </a:ext>
                </a:extLst>
              </p:cNvPr>
              <p:cNvSpPr>
                <a:spLocks noChangeArrowheads="1"/>
              </p:cNvSpPr>
              <p:nvPr/>
            </p:nvSpPr>
            <p:spPr bwMode="auto">
              <a:xfrm>
                <a:off x="4091" y="2496"/>
                <a:ext cx="510"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486">
                <a:extLst>
                  <a:ext uri="{FF2B5EF4-FFF2-40B4-BE49-F238E27FC236}">
                    <a16:creationId xmlns:a16="http://schemas.microsoft.com/office/drawing/2014/main" id="{2D581721-76AC-46CD-9DB9-2D4A26B03956}"/>
                  </a:ext>
                </a:extLst>
              </p:cNvPr>
              <p:cNvSpPr>
                <a:spLocks noChangeArrowheads="1"/>
              </p:cNvSpPr>
              <p:nvPr/>
            </p:nvSpPr>
            <p:spPr bwMode="auto">
              <a:xfrm>
                <a:off x="4345" y="2505"/>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9" name="Rectangle 487">
                <a:extLst>
                  <a:ext uri="{FF2B5EF4-FFF2-40B4-BE49-F238E27FC236}">
                    <a16:creationId xmlns:a16="http://schemas.microsoft.com/office/drawing/2014/main" id="{3B37D131-1091-4CA7-A918-F8FDDA356AA7}"/>
                  </a:ext>
                </a:extLst>
              </p:cNvPr>
              <p:cNvSpPr>
                <a:spLocks noChangeArrowheads="1"/>
              </p:cNvSpPr>
              <p:nvPr/>
            </p:nvSpPr>
            <p:spPr bwMode="auto">
              <a:xfrm>
                <a:off x="4566" y="2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0" name="Rectangle 488">
                <a:extLst>
                  <a:ext uri="{FF2B5EF4-FFF2-40B4-BE49-F238E27FC236}">
                    <a16:creationId xmlns:a16="http://schemas.microsoft.com/office/drawing/2014/main" id="{AA972D6D-D546-4C14-8A58-3302A06B17AE}"/>
                  </a:ext>
                </a:extLst>
              </p:cNvPr>
              <p:cNvSpPr>
                <a:spLocks noChangeArrowheads="1"/>
              </p:cNvSpPr>
              <p:nvPr/>
            </p:nvSpPr>
            <p:spPr bwMode="auto">
              <a:xfrm>
                <a:off x="4613" y="2496"/>
                <a:ext cx="474" cy="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Rectangle 489">
                <a:extLst>
                  <a:ext uri="{FF2B5EF4-FFF2-40B4-BE49-F238E27FC236}">
                    <a16:creationId xmlns:a16="http://schemas.microsoft.com/office/drawing/2014/main" id="{F5722133-3B3B-4761-8F5E-00F7B2EACF76}"/>
                  </a:ext>
                </a:extLst>
              </p:cNvPr>
              <p:cNvSpPr>
                <a:spLocks noChangeArrowheads="1"/>
              </p:cNvSpPr>
              <p:nvPr/>
            </p:nvSpPr>
            <p:spPr bwMode="auto">
              <a:xfrm>
                <a:off x="4613" y="2496"/>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490">
                <a:extLst>
                  <a:ext uri="{FF2B5EF4-FFF2-40B4-BE49-F238E27FC236}">
                    <a16:creationId xmlns:a16="http://schemas.microsoft.com/office/drawing/2014/main" id="{A0690C09-9F4F-474C-BDCD-A4E453916E67}"/>
                  </a:ext>
                </a:extLst>
              </p:cNvPr>
              <p:cNvSpPr>
                <a:spLocks noChangeArrowheads="1"/>
              </p:cNvSpPr>
              <p:nvPr/>
            </p:nvSpPr>
            <p:spPr bwMode="auto">
              <a:xfrm>
                <a:off x="4613" y="2499"/>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3" name="Rectangle 491">
                <a:extLst>
                  <a:ext uri="{FF2B5EF4-FFF2-40B4-BE49-F238E27FC236}">
                    <a16:creationId xmlns:a16="http://schemas.microsoft.com/office/drawing/2014/main" id="{C36BEADF-A7FA-40C2-A015-010960B88CF6}"/>
                  </a:ext>
                </a:extLst>
              </p:cNvPr>
              <p:cNvSpPr>
                <a:spLocks noChangeArrowheads="1"/>
              </p:cNvSpPr>
              <p:nvPr/>
            </p:nvSpPr>
            <p:spPr bwMode="auto">
              <a:xfrm>
                <a:off x="5099" y="2496"/>
                <a:ext cx="401" cy="9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492">
                <a:extLst>
                  <a:ext uri="{FF2B5EF4-FFF2-40B4-BE49-F238E27FC236}">
                    <a16:creationId xmlns:a16="http://schemas.microsoft.com/office/drawing/2014/main" id="{661931BA-42A0-45C4-9AD5-3C1FA1B0B7FB}"/>
                  </a:ext>
                </a:extLst>
              </p:cNvPr>
              <p:cNvSpPr>
                <a:spLocks noChangeArrowheads="1"/>
              </p:cNvSpPr>
              <p:nvPr/>
            </p:nvSpPr>
            <p:spPr bwMode="auto">
              <a:xfrm>
                <a:off x="5099" y="2496"/>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493">
                <a:extLst>
                  <a:ext uri="{FF2B5EF4-FFF2-40B4-BE49-F238E27FC236}">
                    <a16:creationId xmlns:a16="http://schemas.microsoft.com/office/drawing/2014/main" id="{E5B0E545-2888-4C14-9ED9-E74149DCE23B}"/>
                  </a:ext>
                </a:extLst>
              </p:cNvPr>
              <p:cNvSpPr>
                <a:spLocks noChangeArrowheads="1"/>
              </p:cNvSpPr>
              <p:nvPr/>
            </p:nvSpPr>
            <p:spPr bwMode="auto">
              <a:xfrm>
                <a:off x="5245" y="2505"/>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6" name="Rectangle 494">
                <a:extLst>
                  <a:ext uri="{FF2B5EF4-FFF2-40B4-BE49-F238E27FC236}">
                    <a16:creationId xmlns:a16="http://schemas.microsoft.com/office/drawing/2014/main" id="{561ABF94-EEA2-4FB8-90CC-7F20F8043126}"/>
                  </a:ext>
                </a:extLst>
              </p:cNvPr>
              <p:cNvSpPr>
                <a:spLocks noChangeArrowheads="1"/>
              </p:cNvSpPr>
              <p:nvPr/>
            </p:nvSpPr>
            <p:spPr bwMode="auto">
              <a:xfrm>
                <a:off x="5465" y="25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7" name="Rectangle 495">
                <a:extLst>
                  <a:ext uri="{FF2B5EF4-FFF2-40B4-BE49-F238E27FC236}">
                    <a16:creationId xmlns:a16="http://schemas.microsoft.com/office/drawing/2014/main" id="{2AB59FA5-EB51-4784-9D37-D3F9AEBF4E4C}"/>
                  </a:ext>
                </a:extLst>
              </p:cNvPr>
              <p:cNvSpPr>
                <a:spLocks noChangeArrowheads="1"/>
              </p:cNvSpPr>
              <p:nvPr/>
            </p:nvSpPr>
            <p:spPr bwMode="auto">
              <a:xfrm>
                <a:off x="309" y="2496"/>
                <a:ext cx="6"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496">
                <a:extLst>
                  <a:ext uri="{FF2B5EF4-FFF2-40B4-BE49-F238E27FC236}">
                    <a16:creationId xmlns:a16="http://schemas.microsoft.com/office/drawing/2014/main" id="{27624022-10EC-4674-A693-41E87799C1B4}"/>
                  </a:ext>
                </a:extLst>
              </p:cNvPr>
              <p:cNvSpPr>
                <a:spLocks noChangeArrowheads="1"/>
              </p:cNvSpPr>
              <p:nvPr/>
            </p:nvSpPr>
            <p:spPr bwMode="auto">
              <a:xfrm>
                <a:off x="4079" y="2496"/>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497">
                <a:extLst>
                  <a:ext uri="{FF2B5EF4-FFF2-40B4-BE49-F238E27FC236}">
                    <a16:creationId xmlns:a16="http://schemas.microsoft.com/office/drawing/2014/main" id="{2EE0323D-CA3C-4611-B752-E7FF5784D752}"/>
                  </a:ext>
                </a:extLst>
              </p:cNvPr>
              <p:cNvSpPr>
                <a:spLocks noChangeArrowheads="1"/>
              </p:cNvSpPr>
              <p:nvPr/>
            </p:nvSpPr>
            <p:spPr bwMode="auto">
              <a:xfrm>
                <a:off x="4601" y="2496"/>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498">
                <a:extLst>
                  <a:ext uri="{FF2B5EF4-FFF2-40B4-BE49-F238E27FC236}">
                    <a16:creationId xmlns:a16="http://schemas.microsoft.com/office/drawing/2014/main" id="{32A52F40-AEF1-4F13-BAF1-FE5B0E252FC5}"/>
                  </a:ext>
                </a:extLst>
              </p:cNvPr>
              <p:cNvSpPr>
                <a:spLocks noChangeArrowheads="1"/>
              </p:cNvSpPr>
              <p:nvPr/>
            </p:nvSpPr>
            <p:spPr bwMode="auto">
              <a:xfrm>
                <a:off x="5087" y="2496"/>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Rectangle 499">
                <a:extLst>
                  <a:ext uri="{FF2B5EF4-FFF2-40B4-BE49-F238E27FC236}">
                    <a16:creationId xmlns:a16="http://schemas.microsoft.com/office/drawing/2014/main" id="{8FD291D6-94AD-479A-AB7A-9B5BB108D3D4}"/>
                  </a:ext>
                </a:extLst>
              </p:cNvPr>
              <p:cNvSpPr>
                <a:spLocks noChangeArrowheads="1"/>
              </p:cNvSpPr>
              <p:nvPr/>
            </p:nvSpPr>
            <p:spPr bwMode="auto">
              <a:xfrm>
                <a:off x="5500" y="2496"/>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Rectangle 500">
                <a:extLst>
                  <a:ext uri="{FF2B5EF4-FFF2-40B4-BE49-F238E27FC236}">
                    <a16:creationId xmlns:a16="http://schemas.microsoft.com/office/drawing/2014/main" id="{717616A1-1DA5-4297-BAC8-E474A96EDB01}"/>
                  </a:ext>
                </a:extLst>
              </p:cNvPr>
              <p:cNvSpPr>
                <a:spLocks noChangeArrowheads="1"/>
              </p:cNvSpPr>
              <p:nvPr/>
            </p:nvSpPr>
            <p:spPr bwMode="auto">
              <a:xfrm>
                <a:off x="315" y="2595"/>
                <a:ext cx="2456"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501">
                <a:extLst>
                  <a:ext uri="{FF2B5EF4-FFF2-40B4-BE49-F238E27FC236}">
                    <a16:creationId xmlns:a16="http://schemas.microsoft.com/office/drawing/2014/main" id="{30E501F8-4FBD-494D-9B25-CC10FA9C479E}"/>
                  </a:ext>
                </a:extLst>
              </p:cNvPr>
              <p:cNvSpPr>
                <a:spLocks noChangeArrowheads="1"/>
              </p:cNvSpPr>
              <p:nvPr/>
            </p:nvSpPr>
            <p:spPr bwMode="auto">
              <a:xfrm>
                <a:off x="315" y="2595"/>
                <a:ext cx="2456"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502">
                <a:extLst>
                  <a:ext uri="{FF2B5EF4-FFF2-40B4-BE49-F238E27FC236}">
                    <a16:creationId xmlns:a16="http://schemas.microsoft.com/office/drawing/2014/main" id="{359E59EC-97FF-465E-9932-4E10B8522103}"/>
                  </a:ext>
                </a:extLst>
              </p:cNvPr>
              <p:cNvSpPr>
                <a:spLocks noChangeArrowheads="1"/>
              </p:cNvSpPr>
              <p:nvPr/>
            </p:nvSpPr>
            <p:spPr bwMode="auto">
              <a:xfrm>
                <a:off x="423" y="2605"/>
                <a:ext cx="5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Equipment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5" name="Rectangle 503">
                <a:extLst>
                  <a:ext uri="{FF2B5EF4-FFF2-40B4-BE49-F238E27FC236}">
                    <a16:creationId xmlns:a16="http://schemas.microsoft.com/office/drawing/2014/main" id="{09206215-B48D-4CA6-9058-663492958098}"/>
                  </a:ext>
                </a:extLst>
              </p:cNvPr>
              <p:cNvSpPr>
                <a:spLocks noChangeArrowheads="1"/>
              </p:cNvSpPr>
              <p:nvPr/>
            </p:nvSpPr>
            <p:spPr bwMode="auto">
              <a:xfrm>
                <a:off x="840" y="26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6" name="Rectangle 504">
                <a:extLst>
                  <a:ext uri="{FF2B5EF4-FFF2-40B4-BE49-F238E27FC236}">
                    <a16:creationId xmlns:a16="http://schemas.microsoft.com/office/drawing/2014/main" id="{27283B1B-8AFD-4687-AEB8-D552B364DB0D}"/>
                  </a:ext>
                </a:extLst>
              </p:cNvPr>
              <p:cNvSpPr>
                <a:spLocks noChangeArrowheads="1"/>
              </p:cNvSpPr>
              <p:nvPr/>
            </p:nvSpPr>
            <p:spPr bwMode="auto">
              <a:xfrm>
                <a:off x="859" y="2605"/>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7" name="Rectangle 505">
                <a:extLst>
                  <a:ext uri="{FF2B5EF4-FFF2-40B4-BE49-F238E27FC236}">
                    <a16:creationId xmlns:a16="http://schemas.microsoft.com/office/drawing/2014/main" id="{C7C8C2BB-4981-4308-90BD-6A6BB17C416F}"/>
                  </a:ext>
                </a:extLst>
              </p:cNvPr>
              <p:cNvSpPr>
                <a:spLocks noChangeArrowheads="1"/>
              </p:cNvSpPr>
              <p:nvPr/>
            </p:nvSpPr>
            <p:spPr bwMode="auto">
              <a:xfrm>
                <a:off x="1036" y="2605"/>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8" name="Rectangle 506">
                <a:extLst>
                  <a:ext uri="{FF2B5EF4-FFF2-40B4-BE49-F238E27FC236}">
                    <a16:creationId xmlns:a16="http://schemas.microsoft.com/office/drawing/2014/main" id="{3A22E232-F8CB-48E2-9F0F-FD3003D8CAFD}"/>
                  </a:ext>
                </a:extLst>
              </p:cNvPr>
              <p:cNvSpPr>
                <a:spLocks noChangeArrowheads="1"/>
              </p:cNvSpPr>
              <p:nvPr/>
            </p:nvSpPr>
            <p:spPr bwMode="auto">
              <a:xfrm>
                <a:off x="1065" y="2605"/>
                <a:ext cx="5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capitalized)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9" name="Rectangle 507">
                <a:extLst>
                  <a:ext uri="{FF2B5EF4-FFF2-40B4-BE49-F238E27FC236}">
                    <a16:creationId xmlns:a16="http://schemas.microsoft.com/office/drawing/2014/main" id="{039BDDEF-EFAE-431A-AE61-BFBE57FDEE94}"/>
                  </a:ext>
                </a:extLst>
              </p:cNvPr>
              <p:cNvSpPr>
                <a:spLocks noChangeArrowheads="1"/>
              </p:cNvSpPr>
              <p:nvPr/>
            </p:nvSpPr>
            <p:spPr bwMode="auto">
              <a:xfrm>
                <a:off x="1510" y="26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0" name="Rectangle 508">
                <a:extLst>
                  <a:ext uri="{FF2B5EF4-FFF2-40B4-BE49-F238E27FC236}">
                    <a16:creationId xmlns:a16="http://schemas.microsoft.com/office/drawing/2014/main" id="{F5DA652C-9302-4B2F-8BA2-4C774CF73C34}"/>
                  </a:ext>
                </a:extLst>
              </p:cNvPr>
              <p:cNvSpPr>
                <a:spLocks noChangeArrowheads="1"/>
              </p:cNvSpPr>
              <p:nvPr/>
            </p:nvSpPr>
            <p:spPr bwMode="auto">
              <a:xfrm>
                <a:off x="2771" y="2595"/>
                <a:ext cx="875"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Rectangle 509">
                <a:extLst>
                  <a:ext uri="{FF2B5EF4-FFF2-40B4-BE49-F238E27FC236}">
                    <a16:creationId xmlns:a16="http://schemas.microsoft.com/office/drawing/2014/main" id="{F8BE190C-D847-4F25-B093-28D0EAF7C7BD}"/>
                  </a:ext>
                </a:extLst>
              </p:cNvPr>
              <p:cNvSpPr>
                <a:spLocks noChangeArrowheads="1"/>
              </p:cNvSpPr>
              <p:nvPr/>
            </p:nvSpPr>
            <p:spPr bwMode="auto">
              <a:xfrm>
                <a:off x="2771" y="2595"/>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Rectangle 510">
                <a:extLst>
                  <a:ext uri="{FF2B5EF4-FFF2-40B4-BE49-F238E27FC236}">
                    <a16:creationId xmlns:a16="http://schemas.microsoft.com/office/drawing/2014/main" id="{F5A1FB9E-0733-40BB-BB32-C0BB9F4BAFA5}"/>
                  </a:ext>
                </a:extLst>
              </p:cNvPr>
              <p:cNvSpPr>
                <a:spLocks noChangeArrowheads="1"/>
              </p:cNvSpPr>
              <p:nvPr/>
            </p:nvSpPr>
            <p:spPr bwMode="auto">
              <a:xfrm>
                <a:off x="2771" y="25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3" name="Rectangle 511">
                <a:extLst>
                  <a:ext uri="{FF2B5EF4-FFF2-40B4-BE49-F238E27FC236}">
                    <a16:creationId xmlns:a16="http://schemas.microsoft.com/office/drawing/2014/main" id="{8E5F9564-4224-4E76-A88B-EA79A7B514CE}"/>
                  </a:ext>
                </a:extLst>
              </p:cNvPr>
              <p:cNvSpPr>
                <a:spLocks noChangeArrowheads="1"/>
              </p:cNvSpPr>
              <p:nvPr/>
            </p:nvSpPr>
            <p:spPr bwMode="auto">
              <a:xfrm>
                <a:off x="3646" y="2595"/>
                <a:ext cx="433"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Rectangle 512">
                <a:extLst>
                  <a:ext uri="{FF2B5EF4-FFF2-40B4-BE49-F238E27FC236}">
                    <a16:creationId xmlns:a16="http://schemas.microsoft.com/office/drawing/2014/main" id="{8D78BB27-68DF-4E1F-8311-CED89F4DF2BC}"/>
                  </a:ext>
                </a:extLst>
              </p:cNvPr>
              <p:cNvSpPr>
                <a:spLocks noChangeArrowheads="1"/>
              </p:cNvSpPr>
              <p:nvPr/>
            </p:nvSpPr>
            <p:spPr bwMode="auto">
              <a:xfrm>
                <a:off x="3646" y="2595"/>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Rectangle 513">
                <a:extLst>
                  <a:ext uri="{FF2B5EF4-FFF2-40B4-BE49-F238E27FC236}">
                    <a16:creationId xmlns:a16="http://schemas.microsoft.com/office/drawing/2014/main" id="{E4B133FC-1242-4D88-BAE5-712FD2A7027A}"/>
                  </a:ext>
                </a:extLst>
              </p:cNvPr>
              <p:cNvSpPr>
                <a:spLocks noChangeArrowheads="1"/>
              </p:cNvSpPr>
              <p:nvPr/>
            </p:nvSpPr>
            <p:spPr bwMode="auto">
              <a:xfrm>
                <a:off x="3646" y="25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6" name="Rectangle 514">
                <a:extLst>
                  <a:ext uri="{FF2B5EF4-FFF2-40B4-BE49-F238E27FC236}">
                    <a16:creationId xmlns:a16="http://schemas.microsoft.com/office/drawing/2014/main" id="{6602C5EE-E547-4564-A1F6-054B0857B020}"/>
                  </a:ext>
                </a:extLst>
              </p:cNvPr>
              <p:cNvSpPr>
                <a:spLocks noChangeArrowheads="1"/>
              </p:cNvSpPr>
              <p:nvPr/>
            </p:nvSpPr>
            <p:spPr bwMode="auto">
              <a:xfrm>
                <a:off x="4091" y="2595"/>
                <a:ext cx="510"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515">
                <a:extLst>
                  <a:ext uri="{FF2B5EF4-FFF2-40B4-BE49-F238E27FC236}">
                    <a16:creationId xmlns:a16="http://schemas.microsoft.com/office/drawing/2014/main" id="{0AE8AF0E-0350-4C40-B812-25A97DF1ABCF}"/>
                  </a:ext>
                </a:extLst>
              </p:cNvPr>
              <p:cNvSpPr>
                <a:spLocks noChangeArrowheads="1"/>
              </p:cNvSpPr>
              <p:nvPr/>
            </p:nvSpPr>
            <p:spPr bwMode="auto">
              <a:xfrm>
                <a:off x="4091" y="2595"/>
                <a:ext cx="510"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516">
                <a:extLst>
                  <a:ext uri="{FF2B5EF4-FFF2-40B4-BE49-F238E27FC236}">
                    <a16:creationId xmlns:a16="http://schemas.microsoft.com/office/drawing/2014/main" id="{012B7FDF-DD61-40F7-A357-232A26A4881F}"/>
                  </a:ext>
                </a:extLst>
              </p:cNvPr>
              <p:cNvSpPr>
                <a:spLocks noChangeArrowheads="1"/>
              </p:cNvSpPr>
              <p:nvPr/>
            </p:nvSpPr>
            <p:spPr bwMode="auto">
              <a:xfrm>
                <a:off x="4345" y="2605"/>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9" name="Rectangle 517">
                <a:extLst>
                  <a:ext uri="{FF2B5EF4-FFF2-40B4-BE49-F238E27FC236}">
                    <a16:creationId xmlns:a16="http://schemas.microsoft.com/office/drawing/2014/main" id="{0CB845EC-AF78-4795-B016-5E94D7364F22}"/>
                  </a:ext>
                </a:extLst>
              </p:cNvPr>
              <p:cNvSpPr>
                <a:spLocks noChangeArrowheads="1"/>
              </p:cNvSpPr>
              <p:nvPr/>
            </p:nvSpPr>
            <p:spPr bwMode="auto">
              <a:xfrm>
                <a:off x="4566" y="26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0" name="Rectangle 518">
                <a:extLst>
                  <a:ext uri="{FF2B5EF4-FFF2-40B4-BE49-F238E27FC236}">
                    <a16:creationId xmlns:a16="http://schemas.microsoft.com/office/drawing/2014/main" id="{7031485A-ECBD-49EA-9012-45E92D82DEA1}"/>
                  </a:ext>
                </a:extLst>
              </p:cNvPr>
              <p:cNvSpPr>
                <a:spLocks noChangeArrowheads="1"/>
              </p:cNvSpPr>
              <p:nvPr/>
            </p:nvSpPr>
            <p:spPr bwMode="auto">
              <a:xfrm>
                <a:off x="4613" y="2595"/>
                <a:ext cx="474" cy="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Rectangle 519">
                <a:extLst>
                  <a:ext uri="{FF2B5EF4-FFF2-40B4-BE49-F238E27FC236}">
                    <a16:creationId xmlns:a16="http://schemas.microsoft.com/office/drawing/2014/main" id="{B16257CC-26E7-4988-A810-7AFA3F09D5A5}"/>
                  </a:ext>
                </a:extLst>
              </p:cNvPr>
              <p:cNvSpPr>
                <a:spLocks noChangeArrowheads="1"/>
              </p:cNvSpPr>
              <p:nvPr/>
            </p:nvSpPr>
            <p:spPr bwMode="auto">
              <a:xfrm>
                <a:off x="4613" y="2595"/>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Rectangle 520">
                <a:extLst>
                  <a:ext uri="{FF2B5EF4-FFF2-40B4-BE49-F238E27FC236}">
                    <a16:creationId xmlns:a16="http://schemas.microsoft.com/office/drawing/2014/main" id="{E2BC04F2-2A90-4F22-904A-DF799475D651}"/>
                  </a:ext>
                </a:extLst>
              </p:cNvPr>
              <p:cNvSpPr>
                <a:spLocks noChangeArrowheads="1"/>
              </p:cNvSpPr>
              <p:nvPr/>
            </p:nvSpPr>
            <p:spPr bwMode="auto">
              <a:xfrm>
                <a:off x="4613" y="25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3" name="Rectangle 521">
                <a:extLst>
                  <a:ext uri="{FF2B5EF4-FFF2-40B4-BE49-F238E27FC236}">
                    <a16:creationId xmlns:a16="http://schemas.microsoft.com/office/drawing/2014/main" id="{7014BDEB-19AA-4620-9022-2E84E1C9E0E8}"/>
                  </a:ext>
                </a:extLst>
              </p:cNvPr>
              <p:cNvSpPr>
                <a:spLocks noChangeArrowheads="1"/>
              </p:cNvSpPr>
              <p:nvPr/>
            </p:nvSpPr>
            <p:spPr bwMode="auto">
              <a:xfrm>
                <a:off x="5099" y="2595"/>
                <a:ext cx="401"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Rectangle 522">
                <a:extLst>
                  <a:ext uri="{FF2B5EF4-FFF2-40B4-BE49-F238E27FC236}">
                    <a16:creationId xmlns:a16="http://schemas.microsoft.com/office/drawing/2014/main" id="{DDFCE476-CAD0-4D87-A8E3-D9A71800C5F3}"/>
                  </a:ext>
                </a:extLst>
              </p:cNvPr>
              <p:cNvSpPr>
                <a:spLocks noChangeArrowheads="1"/>
              </p:cNvSpPr>
              <p:nvPr/>
            </p:nvSpPr>
            <p:spPr bwMode="auto">
              <a:xfrm>
                <a:off x="5099" y="2595"/>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523">
                <a:extLst>
                  <a:ext uri="{FF2B5EF4-FFF2-40B4-BE49-F238E27FC236}">
                    <a16:creationId xmlns:a16="http://schemas.microsoft.com/office/drawing/2014/main" id="{D237A3D0-771D-4F80-ACB8-F8E0A8648819}"/>
                  </a:ext>
                </a:extLst>
              </p:cNvPr>
              <p:cNvSpPr>
                <a:spLocks noChangeArrowheads="1"/>
              </p:cNvSpPr>
              <p:nvPr/>
            </p:nvSpPr>
            <p:spPr bwMode="auto">
              <a:xfrm>
                <a:off x="5245" y="2605"/>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6" name="Rectangle 524">
                <a:extLst>
                  <a:ext uri="{FF2B5EF4-FFF2-40B4-BE49-F238E27FC236}">
                    <a16:creationId xmlns:a16="http://schemas.microsoft.com/office/drawing/2014/main" id="{8BFC4F19-10CB-40D0-A502-265BE3A4ACE9}"/>
                  </a:ext>
                </a:extLst>
              </p:cNvPr>
              <p:cNvSpPr>
                <a:spLocks noChangeArrowheads="1"/>
              </p:cNvSpPr>
              <p:nvPr/>
            </p:nvSpPr>
            <p:spPr bwMode="auto">
              <a:xfrm>
                <a:off x="5465" y="260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7" name="Rectangle 525">
                <a:extLst>
                  <a:ext uri="{FF2B5EF4-FFF2-40B4-BE49-F238E27FC236}">
                    <a16:creationId xmlns:a16="http://schemas.microsoft.com/office/drawing/2014/main" id="{A22D722C-B21A-491B-AFB2-A74BB28F4732}"/>
                  </a:ext>
                </a:extLst>
              </p:cNvPr>
              <p:cNvSpPr>
                <a:spLocks noChangeArrowheads="1"/>
              </p:cNvSpPr>
              <p:nvPr/>
            </p:nvSpPr>
            <p:spPr bwMode="auto">
              <a:xfrm>
                <a:off x="309" y="2595"/>
                <a:ext cx="6"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526">
                <a:extLst>
                  <a:ext uri="{FF2B5EF4-FFF2-40B4-BE49-F238E27FC236}">
                    <a16:creationId xmlns:a16="http://schemas.microsoft.com/office/drawing/2014/main" id="{E7187772-00B9-4EE8-BD53-8C26854D64B5}"/>
                  </a:ext>
                </a:extLst>
              </p:cNvPr>
              <p:cNvSpPr>
                <a:spLocks noChangeArrowheads="1"/>
              </p:cNvSpPr>
              <p:nvPr/>
            </p:nvSpPr>
            <p:spPr bwMode="auto">
              <a:xfrm>
                <a:off x="4079" y="2595"/>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Rectangle 527">
                <a:extLst>
                  <a:ext uri="{FF2B5EF4-FFF2-40B4-BE49-F238E27FC236}">
                    <a16:creationId xmlns:a16="http://schemas.microsoft.com/office/drawing/2014/main" id="{118F8265-7EDC-4D45-B48D-74C868B09B3C}"/>
                  </a:ext>
                </a:extLst>
              </p:cNvPr>
              <p:cNvSpPr>
                <a:spLocks noChangeArrowheads="1"/>
              </p:cNvSpPr>
              <p:nvPr/>
            </p:nvSpPr>
            <p:spPr bwMode="auto">
              <a:xfrm>
                <a:off x="4601" y="2595"/>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Rectangle 528">
                <a:extLst>
                  <a:ext uri="{FF2B5EF4-FFF2-40B4-BE49-F238E27FC236}">
                    <a16:creationId xmlns:a16="http://schemas.microsoft.com/office/drawing/2014/main" id="{E05FB99E-503C-4D28-A546-579A6556C6AF}"/>
                  </a:ext>
                </a:extLst>
              </p:cNvPr>
              <p:cNvSpPr>
                <a:spLocks noChangeArrowheads="1"/>
              </p:cNvSpPr>
              <p:nvPr/>
            </p:nvSpPr>
            <p:spPr bwMode="auto">
              <a:xfrm>
                <a:off x="5087" y="2595"/>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529">
                <a:extLst>
                  <a:ext uri="{FF2B5EF4-FFF2-40B4-BE49-F238E27FC236}">
                    <a16:creationId xmlns:a16="http://schemas.microsoft.com/office/drawing/2014/main" id="{6C573CCF-8445-41C4-ADBC-392A52E796E4}"/>
                  </a:ext>
                </a:extLst>
              </p:cNvPr>
              <p:cNvSpPr>
                <a:spLocks noChangeArrowheads="1"/>
              </p:cNvSpPr>
              <p:nvPr/>
            </p:nvSpPr>
            <p:spPr bwMode="auto">
              <a:xfrm>
                <a:off x="5500" y="2595"/>
                <a:ext cx="12"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Rectangle 530">
                <a:extLst>
                  <a:ext uri="{FF2B5EF4-FFF2-40B4-BE49-F238E27FC236}">
                    <a16:creationId xmlns:a16="http://schemas.microsoft.com/office/drawing/2014/main" id="{B714C5DC-6DB8-4ED3-AD3B-A0C0A5FB5299}"/>
                  </a:ext>
                </a:extLst>
              </p:cNvPr>
              <p:cNvSpPr>
                <a:spLocks noChangeArrowheads="1"/>
              </p:cNvSpPr>
              <p:nvPr/>
            </p:nvSpPr>
            <p:spPr bwMode="auto">
              <a:xfrm>
                <a:off x="315" y="2695"/>
                <a:ext cx="2456"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Rectangle 531">
                <a:extLst>
                  <a:ext uri="{FF2B5EF4-FFF2-40B4-BE49-F238E27FC236}">
                    <a16:creationId xmlns:a16="http://schemas.microsoft.com/office/drawing/2014/main" id="{0D37F6F1-BC12-42F5-B1DC-238F443BC0AA}"/>
                  </a:ext>
                </a:extLst>
              </p:cNvPr>
              <p:cNvSpPr>
                <a:spLocks noChangeArrowheads="1"/>
              </p:cNvSpPr>
              <p:nvPr/>
            </p:nvSpPr>
            <p:spPr bwMode="auto">
              <a:xfrm>
                <a:off x="315" y="2695"/>
                <a:ext cx="2456"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532">
                <a:extLst>
                  <a:ext uri="{FF2B5EF4-FFF2-40B4-BE49-F238E27FC236}">
                    <a16:creationId xmlns:a16="http://schemas.microsoft.com/office/drawing/2014/main" id="{97AF4350-4325-4887-802F-CEAC06E6E3BB}"/>
                  </a:ext>
                </a:extLst>
              </p:cNvPr>
              <p:cNvSpPr>
                <a:spLocks noChangeArrowheads="1"/>
              </p:cNvSpPr>
              <p:nvPr/>
            </p:nvSpPr>
            <p:spPr bwMode="auto">
              <a:xfrm>
                <a:off x="423" y="2704"/>
                <a:ext cx="3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Security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5" name="Rectangle 533">
                <a:extLst>
                  <a:ext uri="{FF2B5EF4-FFF2-40B4-BE49-F238E27FC236}">
                    <a16:creationId xmlns:a16="http://schemas.microsoft.com/office/drawing/2014/main" id="{3D4AE954-8F7A-4DAF-9B7A-C68D07B33966}"/>
                  </a:ext>
                </a:extLst>
              </p:cNvPr>
              <p:cNvSpPr>
                <a:spLocks noChangeArrowheads="1"/>
              </p:cNvSpPr>
              <p:nvPr/>
            </p:nvSpPr>
            <p:spPr bwMode="auto">
              <a:xfrm>
                <a:off x="741"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6" name="Rectangle 534">
                <a:extLst>
                  <a:ext uri="{FF2B5EF4-FFF2-40B4-BE49-F238E27FC236}">
                    <a16:creationId xmlns:a16="http://schemas.microsoft.com/office/drawing/2014/main" id="{78717509-AF59-4F08-9A60-13C5877654A8}"/>
                  </a:ext>
                </a:extLst>
              </p:cNvPr>
              <p:cNvSpPr>
                <a:spLocks noChangeArrowheads="1"/>
              </p:cNvSpPr>
              <p:nvPr/>
            </p:nvSpPr>
            <p:spPr bwMode="auto">
              <a:xfrm>
                <a:off x="762" y="2704"/>
                <a:ext cx="4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software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7" name="Rectangle 535">
                <a:extLst>
                  <a:ext uri="{FF2B5EF4-FFF2-40B4-BE49-F238E27FC236}">
                    <a16:creationId xmlns:a16="http://schemas.microsoft.com/office/drawing/2014/main" id="{322D905B-EE24-4B25-8B7F-C5D44986A7E5}"/>
                  </a:ext>
                </a:extLst>
              </p:cNvPr>
              <p:cNvSpPr>
                <a:spLocks noChangeArrowheads="1"/>
              </p:cNvSpPr>
              <p:nvPr/>
            </p:nvSpPr>
            <p:spPr bwMode="auto">
              <a:xfrm>
                <a:off x="1094" y="27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8" name="Rectangle 536">
                <a:extLst>
                  <a:ext uri="{FF2B5EF4-FFF2-40B4-BE49-F238E27FC236}">
                    <a16:creationId xmlns:a16="http://schemas.microsoft.com/office/drawing/2014/main" id="{7E6B9D99-0578-4B1E-9946-F0C7D3D31E0C}"/>
                  </a:ext>
                </a:extLst>
              </p:cNvPr>
              <p:cNvSpPr>
                <a:spLocks noChangeArrowheads="1"/>
              </p:cNvSpPr>
              <p:nvPr/>
            </p:nvSpPr>
            <p:spPr bwMode="auto">
              <a:xfrm>
                <a:off x="1115" y="2704"/>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9" name="Rectangle 537">
                <a:extLst>
                  <a:ext uri="{FF2B5EF4-FFF2-40B4-BE49-F238E27FC236}">
                    <a16:creationId xmlns:a16="http://schemas.microsoft.com/office/drawing/2014/main" id="{39F20342-7B61-4B5C-8E94-D55A42B3616B}"/>
                  </a:ext>
                </a:extLst>
              </p:cNvPr>
              <p:cNvSpPr>
                <a:spLocks noChangeArrowheads="1"/>
              </p:cNvSpPr>
              <p:nvPr/>
            </p:nvSpPr>
            <p:spPr bwMode="auto">
              <a:xfrm>
                <a:off x="1144"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0" name="Rectangle 538">
                <a:extLst>
                  <a:ext uri="{FF2B5EF4-FFF2-40B4-BE49-F238E27FC236}">
                    <a16:creationId xmlns:a16="http://schemas.microsoft.com/office/drawing/2014/main" id="{51B8792F-A3D3-4616-B015-7A47DF15A554}"/>
                  </a:ext>
                </a:extLst>
              </p:cNvPr>
              <p:cNvSpPr>
                <a:spLocks noChangeArrowheads="1"/>
              </p:cNvSpPr>
              <p:nvPr/>
            </p:nvSpPr>
            <p:spPr bwMode="auto">
              <a:xfrm>
                <a:off x="1167" y="2704"/>
                <a:ext cx="4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licensing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1" name="Rectangle 539">
                <a:extLst>
                  <a:ext uri="{FF2B5EF4-FFF2-40B4-BE49-F238E27FC236}">
                    <a16:creationId xmlns:a16="http://schemas.microsoft.com/office/drawing/2014/main" id="{2549486A-C225-4D08-8222-51BFDD055101}"/>
                  </a:ext>
                </a:extLst>
              </p:cNvPr>
              <p:cNvSpPr>
                <a:spLocks noChangeArrowheads="1"/>
              </p:cNvSpPr>
              <p:nvPr/>
            </p:nvSpPr>
            <p:spPr bwMode="auto">
              <a:xfrm>
                <a:off x="1510"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2" name="Rectangle 540">
                <a:extLst>
                  <a:ext uri="{FF2B5EF4-FFF2-40B4-BE49-F238E27FC236}">
                    <a16:creationId xmlns:a16="http://schemas.microsoft.com/office/drawing/2014/main" id="{19466C6F-A542-4F58-9752-5F7C098482CE}"/>
                  </a:ext>
                </a:extLst>
              </p:cNvPr>
              <p:cNvSpPr>
                <a:spLocks noChangeArrowheads="1"/>
              </p:cNvSpPr>
              <p:nvPr/>
            </p:nvSpPr>
            <p:spPr bwMode="auto">
              <a:xfrm>
                <a:off x="1532" y="2704"/>
                <a:ext cx="2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3" name="Rectangle 541">
                <a:extLst>
                  <a:ext uri="{FF2B5EF4-FFF2-40B4-BE49-F238E27FC236}">
                    <a16:creationId xmlns:a16="http://schemas.microsoft.com/office/drawing/2014/main" id="{A6F3B31D-0692-493F-ACDC-77FC992CACE8}"/>
                  </a:ext>
                </a:extLst>
              </p:cNvPr>
              <p:cNvSpPr>
                <a:spLocks noChangeArrowheads="1"/>
              </p:cNvSpPr>
              <p:nvPr/>
            </p:nvSpPr>
            <p:spPr bwMode="auto">
              <a:xfrm>
                <a:off x="1679"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4" name="Rectangle 542">
                <a:extLst>
                  <a:ext uri="{FF2B5EF4-FFF2-40B4-BE49-F238E27FC236}">
                    <a16:creationId xmlns:a16="http://schemas.microsoft.com/office/drawing/2014/main" id="{6B032588-E2FE-4162-95D8-A18323C40912}"/>
                  </a:ext>
                </a:extLst>
              </p:cNvPr>
              <p:cNvSpPr>
                <a:spLocks noChangeArrowheads="1"/>
              </p:cNvSpPr>
              <p:nvPr/>
            </p:nvSpPr>
            <p:spPr bwMode="auto">
              <a:xfrm>
                <a:off x="1700" y="2704"/>
                <a:ext cx="4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software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5" name="Rectangle 543">
                <a:extLst>
                  <a:ext uri="{FF2B5EF4-FFF2-40B4-BE49-F238E27FC236}">
                    <a16:creationId xmlns:a16="http://schemas.microsoft.com/office/drawing/2014/main" id="{E6A4131A-1B53-47F8-9E0B-102D17D54E0F}"/>
                  </a:ext>
                </a:extLst>
              </p:cNvPr>
              <p:cNvSpPr>
                <a:spLocks noChangeArrowheads="1"/>
              </p:cNvSpPr>
              <p:nvPr/>
            </p:nvSpPr>
            <p:spPr bwMode="auto">
              <a:xfrm>
                <a:off x="2032"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6" name="Rectangle 544">
                <a:extLst>
                  <a:ext uri="{FF2B5EF4-FFF2-40B4-BE49-F238E27FC236}">
                    <a16:creationId xmlns:a16="http://schemas.microsoft.com/office/drawing/2014/main" id="{849F19B4-6373-4D90-BA3C-F7D26E8105DB}"/>
                  </a:ext>
                </a:extLst>
              </p:cNvPr>
              <p:cNvSpPr>
                <a:spLocks noChangeArrowheads="1"/>
              </p:cNvSpPr>
              <p:nvPr/>
            </p:nvSpPr>
            <p:spPr bwMode="auto">
              <a:xfrm>
                <a:off x="2053" y="2704"/>
                <a:ext cx="2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7" name="Rectangle 545">
                <a:extLst>
                  <a:ext uri="{FF2B5EF4-FFF2-40B4-BE49-F238E27FC236}">
                    <a16:creationId xmlns:a16="http://schemas.microsoft.com/office/drawing/2014/main" id="{9267F0F0-6FFF-424F-9E61-768C69A15B24}"/>
                  </a:ext>
                </a:extLst>
              </p:cNvPr>
              <p:cNvSpPr>
                <a:spLocks noChangeArrowheads="1"/>
              </p:cNvSpPr>
              <p:nvPr/>
            </p:nvSpPr>
            <p:spPr bwMode="auto">
              <a:xfrm>
                <a:off x="2229" y="2704"/>
                <a:ext cx="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8" name="Rectangle 546">
                <a:extLst>
                  <a:ext uri="{FF2B5EF4-FFF2-40B4-BE49-F238E27FC236}">
                    <a16:creationId xmlns:a16="http://schemas.microsoft.com/office/drawing/2014/main" id="{74FBC611-7FBA-431F-9B9A-D2F4F97C55A8}"/>
                  </a:ext>
                </a:extLst>
              </p:cNvPr>
              <p:cNvSpPr>
                <a:spLocks noChangeArrowheads="1"/>
              </p:cNvSpPr>
              <p:nvPr/>
            </p:nvSpPr>
            <p:spPr bwMode="auto">
              <a:xfrm>
                <a:off x="2259" y="2704"/>
                <a:ext cx="5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capitalized)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9" name="Rectangle 547">
                <a:extLst>
                  <a:ext uri="{FF2B5EF4-FFF2-40B4-BE49-F238E27FC236}">
                    <a16:creationId xmlns:a16="http://schemas.microsoft.com/office/drawing/2014/main" id="{A3FCEF10-A029-4225-8239-3B9C910FC23B}"/>
                  </a:ext>
                </a:extLst>
              </p:cNvPr>
              <p:cNvSpPr>
                <a:spLocks noChangeArrowheads="1"/>
              </p:cNvSpPr>
              <p:nvPr/>
            </p:nvSpPr>
            <p:spPr bwMode="auto">
              <a:xfrm>
                <a:off x="2704"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0" name="Rectangle 548">
                <a:extLst>
                  <a:ext uri="{FF2B5EF4-FFF2-40B4-BE49-F238E27FC236}">
                    <a16:creationId xmlns:a16="http://schemas.microsoft.com/office/drawing/2014/main" id="{73CD8D40-E58F-4190-BA5E-0F22206FF469}"/>
                  </a:ext>
                </a:extLst>
              </p:cNvPr>
              <p:cNvSpPr>
                <a:spLocks noChangeArrowheads="1"/>
              </p:cNvSpPr>
              <p:nvPr/>
            </p:nvSpPr>
            <p:spPr bwMode="auto">
              <a:xfrm>
                <a:off x="2771" y="2695"/>
                <a:ext cx="875"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Rectangle 549">
                <a:extLst>
                  <a:ext uri="{FF2B5EF4-FFF2-40B4-BE49-F238E27FC236}">
                    <a16:creationId xmlns:a16="http://schemas.microsoft.com/office/drawing/2014/main" id="{88B094C9-148B-4B31-BD64-19FE62BB6858}"/>
                  </a:ext>
                </a:extLst>
              </p:cNvPr>
              <p:cNvSpPr>
                <a:spLocks noChangeArrowheads="1"/>
              </p:cNvSpPr>
              <p:nvPr/>
            </p:nvSpPr>
            <p:spPr bwMode="auto">
              <a:xfrm>
                <a:off x="2771" y="2695"/>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Rectangle 550">
                <a:extLst>
                  <a:ext uri="{FF2B5EF4-FFF2-40B4-BE49-F238E27FC236}">
                    <a16:creationId xmlns:a16="http://schemas.microsoft.com/office/drawing/2014/main" id="{E9819D67-E6FA-46C7-8723-4AE5E0B674CB}"/>
                  </a:ext>
                </a:extLst>
              </p:cNvPr>
              <p:cNvSpPr>
                <a:spLocks noChangeArrowheads="1"/>
              </p:cNvSpPr>
              <p:nvPr/>
            </p:nvSpPr>
            <p:spPr bwMode="auto">
              <a:xfrm>
                <a:off x="2771" y="26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3" name="Rectangle 551">
                <a:extLst>
                  <a:ext uri="{FF2B5EF4-FFF2-40B4-BE49-F238E27FC236}">
                    <a16:creationId xmlns:a16="http://schemas.microsoft.com/office/drawing/2014/main" id="{6DC8748C-DA7B-4A04-9C5C-C512215701E8}"/>
                  </a:ext>
                </a:extLst>
              </p:cNvPr>
              <p:cNvSpPr>
                <a:spLocks noChangeArrowheads="1"/>
              </p:cNvSpPr>
              <p:nvPr/>
            </p:nvSpPr>
            <p:spPr bwMode="auto">
              <a:xfrm>
                <a:off x="3646" y="2695"/>
                <a:ext cx="433"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Rectangle 552">
                <a:extLst>
                  <a:ext uri="{FF2B5EF4-FFF2-40B4-BE49-F238E27FC236}">
                    <a16:creationId xmlns:a16="http://schemas.microsoft.com/office/drawing/2014/main" id="{7CD9ADC0-FF09-4166-961B-35160441C159}"/>
                  </a:ext>
                </a:extLst>
              </p:cNvPr>
              <p:cNvSpPr>
                <a:spLocks noChangeArrowheads="1"/>
              </p:cNvSpPr>
              <p:nvPr/>
            </p:nvSpPr>
            <p:spPr bwMode="auto">
              <a:xfrm>
                <a:off x="3646" y="2695"/>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Rectangle 553">
                <a:extLst>
                  <a:ext uri="{FF2B5EF4-FFF2-40B4-BE49-F238E27FC236}">
                    <a16:creationId xmlns:a16="http://schemas.microsoft.com/office/drawing/2014/main" id="{21A45172-BBA6-4C7A-BB84-CDA2F8AD7369}"/>
                  </a:ext>
                </a:extLst>
              </p:cNvPr>
              <p:cNvSpPr>
                <a:spLocks noChangeArrowheads="1"/>
              </p:cNvSpPr>
              <p:nvPr/>
            </p:nvSpPr>
            <p:spPr bwMode="auto">
              <a:xfrm>
                <a:off x="3646" y="26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6" name="Rectangle 554">
                <a:extLst>
                  <a:ext uri="{FF2B5EF4-FFF2-40B4-BE49-F238E27FC236}">
                    <a16:creationId xmlns:a16="http://schemas.microsoft.com/office/drawing/2014/main" id="{C64180AE-1842-4F15-BA61-16E53197E512}"/>
                  </a:ext>
                </a:extLst>
              </p:cNvPr>
              <p:cNvSpPr>
                <a:spLocks noChangeArrowheads="1"/>
              </p:cNvSpPr>
              <p:nvPr/>
            </p:nvSpPr>
            <p:spPr bwMode="auto">
              <a:xfrm>
                <a:off x="4091" y="2695"/>
                <a:ext cx="510"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Rectangle 555">
                <a:extLst>
                  <a:ext uri="{FF2B5EF4-FFF2-40B4-BE49-F238E27FC236}">
                    <a16:creationId xmlns:a16="http://schemas.microsoft.com/office/drawing/2014/main" id="{A5BBFB0B-E97F-48EC-BC09-9CCF38F25A22}"/>
                  </a:ext>
                </a:extLst>
              </p:cNvPr>
              <p:cNvSpPr>
                <a:spLocks noChangeArrowheads="1"/>
              </p:cNvSpPr>
              <p:nvPr/>
            </p:nvSpPr>
            <p:spPr bwMode="auto">
              <a:xfrm>
                <a:off x="4091" y="2695"/>
                <a:ext cx="510"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Rectangle 556">
                <a:extLst>
                  <a:ext uri="{FF2B5EF4-FFF2-40B4-BE49-F238E27FC236}">
                    <a16:creationId xmlns:a16="http://schemas.microsoft.com/office/drawing/2014/main" id="{A29E8F21-5762-4091-B6E5-801BA1CDDCF3}"/>
                  </a:ext>
                </a:extLst>
              </p:cNvPr>
              <p:cNvSpPr>
                <a:spLocks noChangeArrowheads="1"/>
              </p:cNvSpPr>
              <p:nvPr/>
            </p:nvSpPr>
            <p:spPr bwMode="auto">
              <a:xfrm>
                <a:off x="4296" y="2704"/>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9" name="Rectangle 557">
                <a:extLst>
                  <a:ext uri="{FF2B5EF4-FFF2-40B4-BE49-F238E27FC236}">
                    <a16:creationId xmlns:a16="http://schemas.microsoft.com/office/drawing/2014/main" id="{0E2EFB6A-BAEE-4BE1-90E6-0DE0FBE7256F}"/>
                  </a:ext>
                </a:extLst>
              </p:cNvPr>
              <p:cNvSpPr>
                <a:spLocks noChangeArrowheads="1"/>
              </p:cNvSpPr>
              <p:nvPr/>
            </p:nvSpPr>
            <p:spPr bwMode="auto">
              <a:xfrm>
                <a:off x="4566"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0" name="Rectangle 558">
                <a:extLst>
                  <a:ext uri="{FF2B5EF4-FFF2-40B4-BE49-F238E27FC236}">
                    <a16:creationId xmlns:a16="http://schemas.microsoft.com/office/drawing/2014/main" id="{4A27CA59-A253-45EE-BABA-D13A6D362861}"/>
                  </a:ext>
                </a:extLst>
              </p:cNvPr>
              <p:cNvSpPr>
                <a:spLocks noChangeArrowheads="1"/>
              </p:cNvSpPr>
              <p:nvPr/>
            </p:nvSpPr>
            <p:spPr bwMode="auto">
              <a:xfrm>
                <a:off x="4613" y="2695"/>
                <a:ext cx="474" cy="1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Rectangle 559">
                <a:extLst>
                  <a:ext uri="{FF2B5EF4-FFF2-40B4-BE49-F238E27FC236}">
                    <a16:creationId xmlns:a16="http://schemas.microsoft.com/office/drawing/2014/main" id="{8A9E55D2-4426-4768-B5AC-4D29F7D122C0}"/>
                  </a:ext>
                </a:extLst>
              </p:cNvPr>
              <p:cNvSpPr>
                <a:spLocks noChangeArrowheads="1"/>
              </p:cNvSpPr>
              <p:nvPr/>
            </p:nvSpPr>
            <p:spPr bwMode="auto">
              <a:xfrm>
                <a:off x="4613" y="2695"/>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Rectangle 560">
                <a:extLst>
                  <a:ext uri="{FF2B5EF4-FFF2-40B4-BE49-F238E27FC236}">
                    <a16:creationId xmlns:a16="http://schemas.microsoft.com/office/drawing/2014/main" id="{4FDAC981-6F6C-4CD3-8CAA-27E4576DDCF8}"/>
                  </a:ext>
                </a:extLst>
              </p:cNvPr>
              <p:cNvSpPr>
                <a:spLocks noChangeArrowheads="1"/>
              </p:cNvSpPr>
              <p:nvPr/>
            </p:nvSpPr>
            <p:spPr bwMode="auto">
              <a:xfrm>
                <a:off x="4613" y="2698"/>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3" name="Rectangle 561">
                <a:extLst>
                  <a:ext uri="{FF2B5EF4-FFF2-40B4-BE49-F238E27FC236}">
                    <a16:creationId xmlns:a16="http://schemas.microsoft.com/office/drawing/2014/main" id="{89828CE0-1AE4-42F7-B718-32205C6E9A1D}"/>
                  </a:ext>
                </a:extLst>
              </p:cNvPr>
              <p:cNvSpPr>
                <a:spLocks noChangeArrowheads="1"/>
              </p:cNvSpPr>
              <p:nvPr/>
            </p:nvSpPr>
            <p:spPr bwMode="auto">
              <a:xfrm>
                <a:off x="5099" y="2695"/>
                <a:ext cx="401" cy="14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Rectangle 562">
                <a:extLst>
                  <a:ext uri="{FF2B5EF4-FFF2-40B4-BE49-F238E27FC236}">
                    <a16:creationId xmlns:a16="http://schemas.microsoft.com/office/drawing/2014/main" id="{0BC55FB7-4EAB-4F1E-8983-5B6EEF144524}"/>
                  </a:ext>
                </a:extLst>
              </p:cNvPr>
              <p:cNvSpPr>
                <a:spLocks noChangeArrowheads="1"/>
              </p:cNvSpPr>
              <p:nvPr/>
            </p:nvSpPr>
            <p:spPr bwMode="auto">
              <a:xfrm>
                <a:off x="5099" y="2695"/>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Rectangle 563">
                <a:extLst>
                  <a:ext uri="{FF2B5EF4-FFF2-40B4-BE49-F238E27FC236}">
                    <a16:creationId xmlns:a16="http://schemas.microsoft.com/office/drawing/2014/main" id="{61FE81E9-208F-450B-8BF4-CE1B4A903751}"/>
                  </a:ext>
                </a:extLst>
              </p:cNvPr>
              <p:cNvSpPr>
                <a:spLocks noChangeArrowheads="1"/>
              </p:cNvSpPr>
              <p:nvPr/>
            </p:nvSpPr>
            <p:spPr bwMode="auto">
              <a:xfrm>
                <a:off x="5196" y="2704"/>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 name="Rectangle 564">
                <a:extLst>
                  <a:ext uri="{FF2B5EF4-FFF2-40B4-BE49-F238E27FC236}">
                    <a16:creationId xmlns:a16="http://schemas.microsoft.com/office/drawing/2014/main" id="{5F6E4063-1F06-4926-B8E0-9010FB9C3BDB}"/>
                  </a:ext>
                </a:extLst>
              </p:cNvPr>
              <p:cNvSpPr>
                <a:spLocks noChangeArrowheads="1"/>
              </p:cNvSpPr>
              <p:nvPr/>
            </p:nvSpPr>
            <p:spPr bwMode="auto">
              <a:xfrm>
                <a:off x="5465" y="270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7" name="Rectangle 565">
                <a:extLst>
                  <a:ext uri="{FF2B5EF4-FFF2-40B4-BE49-F238E27FC236}">
                    <a16:creationId xmlns:a16="http://schemas.microsoft.com/office/drawing/2014/main" id="{C44CEB9A-C31B-4DB4-AA39-C206AF906AC3}"/>
                  </a:ext>
                </a:extLst>
              </p:cNvPr>
              <p:cNvSpPr>
                <a:spLocks noChangeArrowheads="1"/>
              </p:cNvSpPr>
              <p:nvPr/>
            </p:nvSpPr>
            <p:spPr bwMode="auto">
              <a:xfrm>
                <a:off x="309" y="2695"/>
                <a:ext cx="6"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Rectangle 566">
                <a:extLst>
                  <a:ext uri="{FF2B5EF4-FFF2-40B4-BE49-F238E27FC236}">
                    <a16:creationId xmlns:a16="http://schemas.microsoft.com/office/drawing/2014/main" id="{018D4A20-CF09-4A55-9BCD-36BA14640207}"/>
                  </a:ext>
                </a:extLst>
              </p:cNvPr>
              <p:cNvSpPr>
                <a:spLocks noChangeArrowheads="1"/>
              </p:cNvSpPr>
              <p:nvPr/>
            </p:nvSpPr>
            <p:spPr bwMode="auto">
              <a:xfrm>
                <a:off x="4079" y="2695"/>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Rectangle 567">
                <a:extLst>
                  <a:ext uri="{FF2B5EF4-FFF2-40B4-BE49-F238E27FC236}">
                    <a16:creationId xmlns:a16="http://schemas.microsoft.com/office/drawing/2014/main" id="{74ADD766-06C6-4EEB-83C2-533EB6D976FD}"/>
                  </a:ext>
                </a:extLst>
              </p:cNvPr>
              <p:cNvSpPr>
                <a:spLocks noChangeArrowheads="1"/>
              </p:cNvSpPr>
              <p:nvPr/>
            </p:nvSpPr>
            <p:spPr bwMode="auto">
              <a:xfrm>
                <a:off x="4601" y="2695"/>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Rectangle 568">
                <a:extLst>
                  <a:ext uri="{FF2B5EF4-FFF2-40B4-BE49-F238E27FC236}">
                    <a16:creationId xmlns:a16="http://schemas.microsoft.com/office/drawing/2014/main" id="{08BCA425-B325-49ED-B4D7-C276640E5469}"/>
                  </a:ext>
                </a:extLst>
              </p:cNvPr>
              <p:cNvSpPr>
                <a:spLocks noChangeArrowheads="1"/>
              </p:cNvSpPr>
              <p:nvPr/>
            </p:nvSpPr>
            <p:spPr bwMode="auto">
              <a:xfrm>
                <a:off x="5087" y="2695"/>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Rectangle 569">
                <a:extLst>
                  <a:ext uri="{FF2B5EF4-FFF2-40B4-BE49-F238E27FC236}">
                    <a16:creationId xmlns:a16="http://schemas.microsoft.com/office/drawing/2014/main" id="{E72308AA-8552-4E60-8F26-7C0EABE62795}"/>
                  </a:ext>
                </a:extLst>
              </p:cNvPr>
              <p:cNvSpPr>
                <a:spLocks noChangeArrowheads="1"/>
              </p:cNvSpPr>
              <p:nvPr/>
            </p:nvSpPr>
            <p:spPr bwMode="auto">
              <a:xfrm>
                <a:off x="5500" y="2695"/>
                <a:ext cx="12" cy="1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Rectangle 570">
                <a:extLst>
                  <a:ext uri="{FF2B5EF4-FFF2-40B4-BE49-F238E27FC236}">
                    <a16:creationId xmlns:a16="http://schemas.microsoft.com/office/drawing/2014/main" id="{F825066D-BD54-41A5-B0F1-F0C4EF417D73}"/>
                  </a:ext>
                </a:extLst>
              </p:cNvPr>
              <p:cNvSpPr>
                <a:spLocks noChangeArrowheads="1"/>
              </p:cNvSpPr>
              <p:nvPr/>
            </p:nvSpPr>
            <p:spPr bwMode="auto">
              <a:xfrm>
                <a:off x="315" y="2844"/>
                <a:ext cx="2456" cy="1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Rectangle 571">
                <a:extLst>
                  <a:ext uri="{FF2B5EF4-FFF2-40B4-BE49-F238E27FC236}">
                    <a16:creationId xmlns:a16="http://schemas.microsoft.com/office/drawing/2014/main" id="{B696B08D-A2EE-4702-9CBD-345143AA12F4}"/>
                  </a:ext>
                </a:extLst>
              </p:cNvPr>
              <p:cNvSpPr>
                <a:spLocks noChangeArrowheads="1"/>
              </p:cNvSpPr>
              <p:nvPr/>
            </p:nvSpPr>
            <p:spPr bwMode="auto">
              <a:xfrm>
                <a:off x="315" y="2844"/>
                <a:ext cx="2456" cy="14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Rectangle 572">
                <a:extLst>
                  <a:ext uri="{FF2B5EF4-FFF2-40B4-BE49-F238E27FC236}">
                    <a16:creationId xmlns:a16="http://schemas.microsoft.com/office/drawing/2014/main" id="{D550222B-0967-4C5E-B48D-5CE3EB32108A}"/>
                  </a:ext>
                </a:extLst>
              </p:cNvPr>
              <p:cNvSpPr>
                <a:spLocks noChangeArrowheads="1"/>
              </p:cNvSpPr>
              <p:nvPr/>
            </p:nvSpPr>
            <p:spPr bwMode="auto">
              <a:xfrm>
                <a:off x="327" y="2903"/>
                <a:ext cx="5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Equipment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5" name="Rectangle 573">
                <a:extLst>
                  <a:ext uri="{FF2B5EF4-FFF2-40B4-BE49-F238E27FC236}">
                    <a16:creationId xmlns:a16="http://schemas.microsoft.com/office/drawing/2014/main" id="{DA201E4F-7474-4BCC-B695-FEE09E3BE413}"/>
                  </a:ext>
                </a:extLst>
              </p:cNvPr>
              <p:cNvSpPr>
                <a:spLocks noChangeArrowheads="1"/>
              </p:cNvSpPr>
              <p:nvPr/>
            </p:nvSpPr>
            <p:spPr bwMode="auto">
              <a:xfrm>
                <a:off x="748" y="29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6" name="Rectangle 574">
                <a:extLst>
                  <a:ext uri="{FF2B5EF4-FFF2-40B4-BE49-F238E27FC236}">
                    <a16:creationId xmlns:a16="http://schemas.microsoft.com/office/drawing/2014/main" id="{FE077C33-CA9E-4359-B296-C974AEFD4D61}"/>
                  </a:ext>
                </a:extLst>
              </p:cNvPr>
              <p:cNvSpPr>
                <a:spLocks noChangeArrowheads="1"/>
              </p:cNvSpPr>
              <p:nvPr/>
            </p:nvSpPr>
            <p:spPr bwMode="auto">
              <a:xfrm>
                <a:off x="701" y="2903"/>
                <a:ext cx="5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Depreciation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7" name="Rectangle 575">
                <a:extLst>
                  <a:ext uri="{FF2B5EF4-FFF2-40B4-BE49-F238E27FC236}">
                    <a16:creationId xmlns:a16="http://schemas.microsoft.com/office/drawing/2014/main" id="{085F2034-5329-473E-BBB4-BC7FB8A1CFB3}"/>
                  </a:ext>
                </a:extLst>
              </p:cNvPr>
              <p:cNvSpPr>
                <a:spLocks noChangeArrowheads="1"/>
              </p:cNvSpPr>
              <p:nvPr/>
            </p:nvSpPr>
            <p:spPr bwMode="auto">
              <a:xfrm>
                <a:off x="1261" y="29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8" name="Rectangle 576">
                <a:extLst>
                  <a:ext uri="{FF2B5EF4-FFF2-40B4-BE49-F238E27FC236}">
                    <a16:creationId xmlns:a16="http://schemas.microsoft.com/office/drawing/2014/main" id="{8E384EE2-3647-413B-998A-A36E3FFFDE8D}"/>
                  </a:ext>
                </a:extLst>
              </p:cNvPr>
              <p:cNvSpPr>
                <a:spLocks noChangeArrowheads="1"/>
              </p:cNvSpPr>
              <p:nvPr/>
            </p:nvSpPr>
            <p:spPr bwMode="auto">
              <a:xfrm>
                <a:off x="2771" y="2844"/>
                <a:ext cx="875" cy="1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Rectangle 577">
                <a:extLst>
                  <a:ext uri="{FF2B5EF4-FFF2-40B4-BE49-F238E27FC236}">
                    <a16:creationId xmlns:a16="http://schemas.microsoft.com/office/drawing/2014/main" id="{533A4B2D-80D2-4BBC-8F89-5CA24BF794F2}"/>
                  </a:ext>
                </a:extLst>
              </p:cNvPr>
              <p:cNvSpPr>
                <a:spLocks noChangeArrowheads="1"/>
              </p:cNvSpPr>
              <p:nvPr/>
            </p:nvSpPr>
            <p:spPr bwMode="auto">
              <a:xfrm>
                <a:off x="2771" y="2844"/>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Rectangle 578">
                <a:extLst>
                  <a:ext uri="{FF2B5EF4-FFF2-40B4-BE49-F238E27FC236}">
                    <a16:creationId xmlns:a16="http://schemas.microsoft.com/office/drawing/2014/main" id="{30BCA229-400D-4E6A-A8E5-2A6654CD6CB8}"/>
                  </a:ext>
                </a:extLst>
              </p:cNvPr>
              <p:cNvSpPr>
                <a:spLocks noChangeArrowheads="1"/>
              </p:cNvSpPr>
              <p:nvPr/>
            </p:nvSpPr>
            <p:spPr bwMode="auto">
              <a:xfrm>
                <a:off x="2771" y="2847"/>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1" name="Rectangle 579">
                <a:extLst>
                  <a:ext uri="{FF2B5EF4-FFF2-40B4-BE49-F238E27FC236}">
                    <a16:creationId xmlns:a16="http://schemas.microsoft.com/office/drawing/2014/main" id="{04495D1A-0FF6-42B6-A894-4B33095A9343}"/>
                  </a:ext>
                </a:extLst>
              </p:cNvPr>
              <p:cNvSpPr>
                <a:spLocks noChangeArrowheads="1"/>
              </p:cNvSpPr>
              <p:nvPr/>
            </p:nvSpPr>
            <p:spPr bwMode="auto">
              <a:xfrm>
                <a:off x="3646" y="2844"/>
                <a:ext cx="433" cy="1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Rectangle 580">
                <a:extLst>
                  <a:ext uri="{FF2B5EF4-FFF2-40B4-BE49-F238E27FC236}">
                    <a16:creationId xmlns:a16="http://schemas.microsoft.com/office/drawing/2014/main" id="{4D9AAAC4-FFAD-4E1B-9139-9C35C91E1A86}"/>
                  </a:ext>
                </a:extLst>
              </p:cNvPr>
              <p:cNvSpPr>
                <a:spLocks noChangeArrowheads="1"/>
              </p:cNvSpPr>
              <p:nvPr/>
            </p:nvSpPr>
            <p:spPr bwMode="auto">
              <a:xfrm>
                <a:off x="3646" y="2844"/>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Rectangle 581">
                <a:extLst>
                  <a:ext uri="{FF2B5EF4-FFF2-40B4-BE49-F238E27FC236}">
                    <a16:creationId xmlns:a16="http://schemas.microsoft.com/office/drawing/2014/main" id="{CF929AA4-0FC5-46AF-9A88-23E9A169B093}"/>
                  </a:ext>
                </a:extLst>
              </p:cNvPr>
              <p:cNvSpPr>
                <a:spLocks noChangeArrowheads="1"/>
              </p:cNvSpPr>
              <p:nvPr/>
            </p:nvSpPr>
            <p:spPr bwMode="auto">
              <a:xfrm>
                <a:off x="3646" y="2847"/>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4" name="Rectangle 582">
                <a:extLst>
                  <a:ext uri="{FF2B5EF4-FFF2-40B4-BE49-F238E27FC236}">
                    <a16:creationId xmlns:a16="http://schemas.microsoft.com/office/drawing/2014/main" id="{02224049-EE24-4BC5-B066-93206041BE4B}"/>
                  </a:ext>
                </a:extLst>
              </p:cNvPr>
              <p:cNvSpPr>
                <a:spLocks noChangeArrowheads="1"/>
              </p:cNvSpPr>
              <p:nvPr/>
            </p:nvSpPr>
            <p:spPr bwMode="auto">
              <a:xfrm>
                <a:off x="4091" y="2844"/>
                <a:ext cx="510" cy="1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Rectangle 583">
                <a:extLst>
                  <a:ext uri="{FF2B5EF4-FFF2-40B4-BE49-F238E27FC236}">
                    <a16:creationId xmlns:a16="http://schemas.microsoft.com/office/drawing/2014/main" id="{53CF5E01-FD37-4D01-986F-702EC2A3972B}"/>
                  </a:ext>
                </a:extLst>
              </p:cNvPr>
              <p:cNvSpPr>
                <a:spLocks noChangeArrowheads="1"/>
              </p:cNvSpPr>
              <p:nvPr/>
            </p:nvSpPr>
            <p:spPr bwMode="auto">
              <a:xfrm>
                <a:off x="4091" y="2844"/>
                <a:ext cx="510" cy="14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Rectangle 584">
                <a:extLst>
                  <a:ext uri="{FF2B5EF4-FFF2-40B4-BE49-F238E27FC236}">
                    <a16:creationId xmlns:a16="http://schemas.microsoft.com/office/drawing/2014/main" id="{6814D352-A9EC-4C0D-A9A6-055F2925D7B3}"/>
                  </a:ext>
                </a:extLst>
              </p:cNvPr>
              <p:cNvSpPr>
                <a:spLocks noChangeArrowheads="1"/>
              </p:cNvSpPr>
              <p:nvPr/>
            </p:nvSpPr>
            <p:spPr bwMode="auto">
              <a:xfrm>
                <a:off x="4296" y="2903"/>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7" name="Rectangle 585">
                <a:extLst>
                  <a:ext uri="{FF2B5EF4-FFF2-40B4-BE49-F238E27FC236}">
                    <a16:creationId xmlns:a16="http://schemas.microsoft.com/office/drawing/2014/main" id="{9F0CE063-74C7-4F27-896C-C744C05509FB}"/>
                  </a:ext>
                </a:extLst>
              </p:cNvPr>
              <p:cNvSpPr>
                <a:spLocks noChangeArrowheads="1"/>
              </p:cNvSpPr>
              <p:nvPr/>
            </p:nvSpPr>
            <p:spPr bwMode="auto">
              <a:xfrm>
                <a:off x="4566" y="29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8" name="Rectangle 586">
                <a:extLst>
                  <a:ext uri="{FF2B5EF4-FFF2-40B4-BE49-F238E27FC236}">
                    <a16:creationId xmlns:a16="http://schemas.microsoft.com/office/drawing/2014/main" id="{751E9C3C-4BCB-46A1-97CA-8B1E9172CD75}"/>
                  </a:ext>
                </a:extLst>
              </p:cNvPr>
              <p:cNvSpPr>
                <a:spLocks noChangeArrowheads="1"/>
              </p:cNvSpPr>
              <p:nvPr/>
            </p:nvSpPr>
            <p:spPr bwMode="auto">
              <a:xfrm>
                <a:off x="4613" y="2844"/>
                <a:ext cx="474" cy="19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Rectangle 587">
                <a:extLst>
                  <a:ext uri="{FF2B5EF4-FFF2-40B4-BE49-F238E27FC236}">
                    <a16:creationId xmlns:a16="http://schemas.microsoft.com/office/drawing/2014/main" id="{F3F1A11E-DF86-474E-B6ED-0E4691E4942F}"/>
                  </a:ext>
                </a:extLst>
              </p:cNvPr>
              <p:cNvSpPr>
                <a:spLocks noChangeArrowheads="1"/>
              </p:cNvSpPr>
              <p:nvPr/>
            </p:nvSpPr>
            <p:spPr bwMode="auto">
              <a:xfrm>
                <a:off x="4613" y="2844"/>
                <a:ext cx="474"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Rectangle 588">
                <a:extLst>
                  <a:ext uri="{FF2B5EF4-FFF2-40B4-BE49-F238E27FC236}">
                    <a16:creationId xmlns:a16="http://schemas.microsoft.com/office/drawing/2014/main" id="{DD419A68-9F6A-49B0-BB5D-AAE95A5F3556}"/>
                  </a:ext>
                </a:extLst>
              </p:cNvPr>
              <p:cNvSpPr>
                <a:spLocks noChangeArrowheads="1"/>
              </p:cNvSpPr>
              <p:nvPr/>
            </p:nvSpPr>
            <p:spPr bwMode="auto">
              <a:xfrm>
                <a:off x="4613" y="2847"/>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1" name="Rectangle 589">
                <a:extLst>
                  <a:ext uri="{FF2B5EF4-FFF2-40B4-BE49-F238E27FC236}">
                    <a16:creationId xmlns:a16="http://schemas.microsoft.com/office/drawing/2014/main" id="{87EEFF62-B691-4C38-B6B7-78E4DE544BAA}"/>
                  </a:ext>
                </a:extLst>
              </p:cNvPr>
              <p:cNvSpPr>
                <a:spLocks noChangeArrowheads="1"/>
              </p:cNvSpPr>
              <p:nvPr/>
            </p:nvSpPr>
            <p:spPr bwMode="auto">
              <a:xfrm>
                <a:off x="5099" y="2844"/>
                <a:ext cx="401" cy="19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Rectangle 590">
                <a:extLst>
                  <a:ext uri="{FF2B5EF4-FFF2-40B4-BE49-F238E27FC236}">
                    <a16:creationId xmlns:a16="http://schemas.microsoft.com/office/drawing/2014/main" id="{314CA0A8-7BAF-423F-89CE-0895F65C57A3}"/>
                  </a:ext>
                </a:extLst>
              </p:cNvPr>
              <p:cNvSpPr>
                <a:spLocks noChangeArrowheads="1"/>
              </p:cNvSpPr>
              <p:nvPr/>
            </p:nvSpPr>
            <p:spPr bwMode="auto">
              <a:xfrm>
                <a:off x="5099" y="2844"/>
                <a:ext cx="401" cy="14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Rectangle 591">
                <a:extLst>
                  <a:ext uri="{FF2B5EF4-FFF2-40B4-BE49-F238E27FC236}">
                    <a16:creationId xmlns:a16="http://schemas.microsoft.com/office/drawing/2014/main" id="{1716C617-10F8-47A2-8030-9893AB0FE185}"/>
                  </a:ext>
                </a:extLst>
              </p:cNvPr>
              <p:cNvSpPr>
                <a:spLocks noChangeArrowheads="1"/>
              </p:cNvSpPr>
              <p:nvPr/>
            </p:nvSpPr>
            <p:spPr bwMode="auto">
              <a:xfrm>
                <a:off x="5196" y="2903"/>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4" name="Rectangle 592">
                <a:extLst>
                  <a:ext uri="{FF2B5EF4-FFF2-40B4-BE49-F238E27FC236}">
                    <a16:creationId xmlns:a16="http://schemas.microsoft.com/office/drawing/2014/main" id="{DB186D4F-4DD9-4D84-8A89-7328F2DEF521}"/>
                  </a:ext>
                </a:extLst>
              </p:cNvPr>
              <p:cNvSpPr>
                <a:spLocks noChangeArrowheads="1"/>
              </p:cNvSpPr>
              <p:nvPr/>
            </p:nvSpPr>
            <p:spPr bwMode="auto">
              <a:xfrm>
                <a:off x="5465" y="29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5" name="Rectangle 593">
                <a:extLst>
                  <a:ext uri="{FF2B5EF4-FFF2-40B4-BE49-F238E27FC236}">
                    <a16:creationId xmlns:a16="http://schemas.microsoft.com/office/drawing/2014/main" id="{B7DEB5F9-5BBC-445B-A9D7-1ED315D29713}"/>
                  </a:ext>
                </a:extLst>
              </p:cNvPr>
              <p:cNvSpPr>
                <a:spLocks noChangeArrowheads="1"/>
              </p:cNvSpPr>
              <p:nvPr/>
            </p:nvSpPr>
            <p:spPr bwMode="auto">
              <a:xfrm>
                <a:off x="309" y="2844"/>
                <a:ext cx="6"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Rectangle 594">
                <a:extLst>
                  <a:ext uri="{FF2B5EF4-FFF2-40B4-BE49-F238E27FC236}">
                    <a16:creationId xmlns:a16="http://schemas.microsoft.com/office/drawing/2014/main" id="{A6E78AF9-EEDA-4FD4-88C3-DD6CEC25BF6F}"/>
                  </a:ext>
                </a:extLst>
              </p:cNvPr>
              <p:cNvSpPr>
                <a:spLocks noChangeArrowheads="1"/>
              </p:cNvSpPr>
              <p:nvPr/>
            </p:nvSpPr>
            <p:spPr bwMode="auto">
              <a:xfrm>
                <a:off x="4079" y="2844"/>
                <a:ext cx="12"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Rectangle 595">
                <a:extLst>
                  <a:ext uri="{FF2B5EF4-FFF2-40B4-BE49-F238E27FC236}">
                    <a16:creationId xmlns:a16="http://schemas.microsoft.com/office/drawing/2014/main" id="{EC029966-5F0D-47A0-83BB-ED8F140BBB85}"/>
                  </a:ext>
                </a:extLst>
              </p:cNvPr>
              <p:cNvSpPr>
                <a:spLocks noChangeArrowheads="1"/>
              </p:cNvSpPr>
              <p:nvPr/>
            </p:nvSpPr>
            <p:spPr bwMode="auto">
              <a:xfrm>
                <a:off x="4601" y="2844"/>
                <a:ext cx="12"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Rectangle 596">
                <a:extLst>
                  <a:ext uri="{FF2B5EF4-FFF2-40B4-BE49-F238E27FC236}">
                    <a16:creationId xmlns:a16="http://schemas.microsoft.com/office/drawing/2014/main" id="{CDC929DC-FD01-4879-B0EF-DD6EBD0153FF}"/>
                  </a:ext>
                </a:extLst>
              </p:cNvPr>
              <p:cNvSpPr>
                <a:spLocks noChangeArrowheads="1"/>
              </p:cNvSpPr>
              <p:nvPr/>
            </p:nvSpPr>
            <p:spPr bwMode="auto">
              <a:xfrm>
                <a:off x="5087" y="2844"/>
                <a:ext cx="12"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Rectangle 597">
                <a:extLst>
                  <a:ext uri="{FF2B5EF4-FFF2-40B4-BE49-F238E27FC236}">
                    <a16:creationId xmlns:a16="http://schemas.microsoft.com/office/drawing/2014/main" id="{27206693-E55D-43D6-B3FA-F79BECEFF4F7}"/>
                  </a:ext>
                </a:extLst>
              </p:cNvPr>
              <p:cNvSpPr>
                <a:spLocks noChangeArrowheads="1"/>
              </p:cNvSpPr>
              <p:nvPr/>
            </p:nvSpPr>
            <p:spPr bwMode="auto">
              <a:xfrm>
                <a:off x="5500" y="2844"/>
                <a:ext cx="12"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Rectangle 598">
                <a:extLst>
                  <a:ext uri="{FF2B5EF4-FFF2-40B4-BE49-F238E27FC236}">
                    <a16:creationId xmlns:a16="http://schemas.microsoft.com/office/drawing/2014/main" id="{BE0AEA6E-0E6D-4CDF-962D-C47810FEF6D5}"/>
                  </a:ext>
                </a:extLst>
              </p:cNvPr>
              <p:cNvSpPr>
                <a:spLocks noChangeArrowheads="1"/>
              </p:cNvSpPr>
              <p:nvPr/>
            </p:nvSpPr>
            <p:spPr bwMode="auto">
              <a:xfrm>
                <a:off x="315" y="3043"/>
                <a:ext cx="2456" cy="15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Rectangle 599">
                <a:extLst>
                  <a:ext uri="{FF2B5EF4-FFF2-40B4-BE49-F238E27FC236}">
                    <a16:creationId xmlns:a16="http://schemas.microsoft.com/office/drawing/2014/main" id="{5C7C4BC8-4CAB-4746-95D9-9A382EEC6E1D}"/>
                  </a:ext>
                </a:extLst>
              </p:cNvPr>
              <p:cNvSpPr>
                <a:spLocks noChangeArrowheads="1"/>
              </p:cNvSpPr>
              <p:nvPr/>
            </p:nvSpPr>
            <p:spPr bwMode="auto">
              <a:xfrm>
                <a:off x="315" y="3043"/>
                <a:ext cx="2456" cy="14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Rectangle 600">
                <a:extLst>
                  <a:ext uri="{FF2B5EF4-FFF2-40B4-BE49-F238E27FC236}">
                    <a16:creationId xmlns:a16="http://schemas.microsoft.com/office/drawing/2014/main" id="{6A04156B-EAEA-4801-A985-26BBC66439A2}"/>
                  </a:ext>
                </a:extLst>
              </p:cNvPr>
              <p:cNvSpPr>
                <a:spLocks noChangeArrowheads="1"/>
              </p:cNvSpPr>
              <p:nvPr/>
            </p:nvSpPr>
            <p:spPr bwMode="auto">
              <a:xfrm>
                <a:off x="327" y="3103"/>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(Over)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3" name="Rectangle 601">
                <a:extLst>
                  <a:ext uri="{FF2B5EF4-FFF2-40B4-BE49-F238E27FC236}">
                    <a16:creationId xmlns:a16="http://schemas.microsoft.com/office/drawing/2014/main" id="{936294C1-C803-48F9-A394-DC57CD60B7A1}"/>
                  </a:ext>
                </a:extLst>
              </p:cNvPr>
              <p:cNvSpPr>
                <a:spLocks noChangeArrowheads="1"/>
              </p:cNvSpPr>
              <p:nvPr/>
            </p:nvSpPr>
            <p:spPr bwMode="auto">
              <a:xfrm>
                <a:off x="576" y="31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4" name="Rectangle 602">
                <a:extLst>
                  <a:ext uri="{FF2B5EF4-FFF2-40B4-BE49-F238E27FC236}">
                    <a16:creationId xmlns:a16="http://schemas.microsoft.com/office/drawing/2014/main" id="{BB464190-71B9-4764-B06B-E7DCF6FA9E7A}"/>
                  </a:ext>
                </a:extLst>
              </p:cNvPr>
              <p:cNvSpPr>
                <a:spLocks noChangeArrowheads="1"/>
              </p:cNvSpPr>
              <p:nvPr/>
            </p:nvSpPr>
            <p:spPr bwMode="auto">
              <a:xfrm>
                <a:off x="598" y="3103"/>
                <a:ext cx="3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Under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5" name="Rectangle 603">
                <a:extLst>
                  <a:ext uri="{FF2B5EF4-FFF2-40B4-BE49-F238E27FC236}">
                    <a16:creationId xmlns:a16="http://schemas.microsoft.com/office/drawing/2014/main" id="{6CC9A7B4-85A7-4C95-848E-9D3569BA02A9}"/>
                  </a:ext>
                </a:extLst>
              </p:cNvPr>
              <p:cNvSpPr>
                <a:spLocks noChangeArrowheads="1"/>
              </p:cNvSpPr>
              <p:nvPr/>
            </p:nvSpPr>
            <p:spPr bwMode="auto">
              <a:xfrm>
                <a:off x="838" y="31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6" name="Rectangle 604">
                <a:extLst>
                  <a:ext uri="{FF2B5EF4-FFF2-40B4-BE49-F238E27FC236}">
                    <a16:creationId xmlns:a16="http://schemas.microsoft.com/office/drawing/2014/main" id="{E46C9DFC-7298-4E64-8D00-D52641C1408E}"/>
                  </a:ext>
                </a:extLst>
              </p:cNvPr>
              <p:cNvSpPr>
                <a:spLocks noChangeArrowheads="1"/>
              </p:cNvSpPr>
              <p:nvPr/>
            </p:nvSpPr>
            <p:spPr bwMode="auto">
              <a:xfrm>
                <a:off x="860" y="3103"/>
                <a:ext cx="4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Recovery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7" name="Rectangle 605">
                <a:extLst>
                  <a:ext uri="{FF2B5EF4-FFF2-40B4-BE49-F238E27FC236}">
                    <a16:creationId xmlns:a16="http://schemas.microsoft.com/office/drawing/2014/main" id="{22685860-4B62-4AC6-BC52-32E1BA536F74}"/>
                  </a:ext>
                </a:extLst>
              </p:cNvPr>
              <p:cNvSpPr>
                <a:spLocks noChangeArrowheads="1"/>
              </p:cNvSpPr>
              <p:nvPr/>
            </p:nvSpPr>
            <p:spPr bwMode="auto">
              <a:xfrm>
                <a:off x="1232" y="310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Group 807">
              <a:extLst>
                <a:ext uri="{FF2B5EF4-FFF2-40B4-BE49-F238E27FC236}">
                  <a16:creationId xmlns:a16="http://schemas.microsoft.com/office/drawing/2014/main" id="{58A0D8DE-4F7C-4447-B352-0F5573406000}"/>
                </a:ext>
              </a:extLst>
            </p:cNvPr>
            <p:cNvGrpSpPr>
              <a:grpSpLocks/>
            </p:cNvGrpSpPr>
            <p:nvPr/>
          </p:nvGrpSpPr>
          <p:grpSpPr bwMode="auto">
            <a:xfrm>
              <a:off x="309" y="3043"/>
              <a:ext cx="5255" cy="1027"/>
              <a:chOff x="309" y="3043"/>
              <a:chExt cx="5255" cy="1027"/>
            </a:xfrm>
          </p:grpSpPr>
          <p:sp>
            <p:nvSpPr>
              <p:cNvPr id="17" name="Rectangle 607">
                <a:extLst>
                  <a:ext uri="{FF2B5EF4-FFF2-40B4-BE49-F238E27FC236}">
                    <a16:creationId xmlns:a16="http://schemas.microsoft.com/office/drawing/2014/main" id="{E7438BAD-4803-46E9-83A7-6CDD2D6DC3E9}"/>
                  </a:ext>
                </a:extLst>
              </p:cNvPr>
              <p:cNvSpPr>
                <a:spLocks noChangeArrowheads="1"/>
              </p:cNvSpPr>
              <p:nvPr/>
            </p:nvSpPr>
            <p:spPr bwMode="auto">
              <a:xfrm>
                <a:off x="2771" y="3043"/>
                <a:ext cx="875" cy="15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08">
                <a:extLst>
                  <a:ext uri="{FF2B5EF4-FFF2-40B4-BE49-F238E27FC236}">
                    <a16:creationId xmlns:a16="http://schemas.microsoft.com/office/drawing/2014/main" id="{D04AC8B2-6630-4B29-B2EE-B9FD102EA394}"/>
                  </a:ext>
                </a:extLst>
              </p:cNvPr>
              <p:cNvSpPr>
                <a:spLocks noChangeArrowheads="1"/>
              </p:cNvSpPr>
              <p:nvPr/>
            </p:nvSpPr>
            <p:spPr bwMode="auto">
              <a:xfrm>
                <a:off x="2771" y="3043"/>
                <a:ext cx="875"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609">
                <a:extLst>
                  <a:ext uri="{FF2B5EF4-FFF2-40B4-BE49-F238E27FC236}">
                    <a16:creationId xmlns:a16="http://schemas.microsoft.com/office/drawing/2014/main" id="{6931B6A1-1758-435D-B393-6883CF7BF41D}"/>
                  </a:ext>
                </a:extLst>
              </p:cNvPr>
              <p:cNvSpPr>
                <a:spLocks noChangeArrowheads="1"/>
              </p:cNvSpPr>
              <p:nvPr/>
            </p:nvSpPr>
            <p:spPr bwMode="auto">
              <a:xfrm>
                <a:off x="2771" y="3046"/>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610">
                <a:extLst>
                  <a:ext uri="{FF2B5EF4-FFF2-40B4-BE49-F238E27FC236}">
                    <a16:creationId xmlns:a16="http://schemas.microsoft.com/office/drawing/2014/main" id="{CE18F4EF-296B-4E27-BDF8-EA1A225C8DF0}"/>
                  </a:ext>
                </a:extLst>
              </p:cNvPr>
              <p:cNvSpPr>
                <a:spLocks noChangeArrowheads="1"/>
              </p:cNvSpPr>
              <p:nvPr/>
            </p:nvSpPr>
            <p:spPr bwMode="auto">
              <a:xfrm>
                <a:off x="3646" y="3043"/>
                <a:ext cx="433" cy="15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11">
                <a:extLst>
                  <a:ext uri="{FF2B5EF4-FFF2-40B4-BE49-F238E27FC236}">
                    <a16:creationId xmlns:a16="http://schemas.microsoft.com/office/drawing/2014/main" id="{844FF166-BA39-4ACF-A766-636FD70334DB}"/>
                  </a:ext>
                </a:extLst>
              </p:cNvPr>
              <p:cNvSpPr>
                <a:spLocks noChangeArrowheads="1"/>
              </p:cNvSpPr>
              <p:nvPr/>
            </p:nvSpPr>
            <p:spPr bwMode="auto">
              <a:xfrm>
                <a:off x="3646" y="3043"/>
                <a:ext cx="433"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612">
                <a:extLst>
                  <a:ext uri="{FF2B5EF4-FFF2-40B4-BE49-F238E27FC236}">
                    <a16:creationId xmlns:a16="http://schemas.microsoft.com/office/drawing/2014/main" id="{8949A5CD-79CF-434E-B3B7-6B7367BF5D05}"/>
                  </a:ext>
                </a:extLst>
              </p:cNvPr>
              <p:cNvSpPr>
                <a:spLocks noChangeArrowheads="1"/>
              </p:cNvSpPr>
              <p:nvPr/>
            </p:nvSpPr>
            <p:spPr bwMode="auto">
              <a:xfrm>
                <a:off x="3646" y="3046"/>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613">
                <a:extLst>
                  <a:ext uri="{FF2B5EF4-FFF2-40B4-BE49-F238E27FC236}">
                    <a16:creationId xmlns:a16="http://schemas.microsoft.com/office/drawing/2014/main" id="{A064A681-0784-4F09-A8B6-921B01B406AE}"/>
                  </a:ext>
                </a:extLst>
              </p:cNvPr>
              <p:cNvSpPr>
                <a:spLocks noChangeArrowheads="1"/>
              </p:cNvSpPr>
              <p:nvPr/>
            </p:nvSpPr>
            <p:spPr bwMode="auto">
              <a:xfrm>
                <a:off x="4091" y="3043"/>
                <a:ext cx="510" cy="15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614">
                <a:extLst>
                  <a:ext uri="{FF2B5EF4-FFF2-40B4-BE49-F238E27FC236}">
                    <a16:creationId xmlns:a16="http://schemas.microsoft.com/office/drawing/2014/main" id="{6C5146D6-64E7-47F9-9032-19A0E3D23C15}"/>
                  </a:ext>
                </a:extLst>
              </p:cNvPr>
              <p:cNvSpPr>
                <a:spLocks noChangeArrowheads="1"/>
              </p:cNvSpPr>
              <p:nvPr/>
            </p:nvSpPr>
            <p:spPr bwMode="auto">
              <a:xfrm>
                <a:off x="4091" y="3043"/>
                <a:ext cx="510" cy="13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615">
                <a:extLst>
                  <a:ext uri="{FF2B5EF4-FFF2-40B4-BE49-F238E27FC236}">
                    <a16:creationId xmlns:a16="http://schemas.microsoft.com/office/drawing/2014/main" id="{60B61F23-92ED-422E-AA9A-EDFA85668072}"/>
                  </a:ext>
                </a:extLst>
              </p:cNvPr>
              <p:cNvSpPr>
                <a:spLocks noChangeArrowheads="1"/>
              </p:cNvSpPr>
              <p:nvPr/>
            </p:nvSpPr>
            <p:spPr bwMode="auto">
              <a:xfrm>
                <a:off x="4266" y="3100"/>
                <a:ext cx="4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616">
                <a:extLst>
                  <a:ext uri="{FF2B5EF4-FFF2-40B4-BE49-F238E27FC236}">
                    <a16:creationId xmlns:a16="http://schemas.microsoft.com/office/drawing/2014/main" id="{B9113E71-49B5-46B9-A4C8-E3FBA2498605}"/>
                  </a:ext>
                </a:extLst>
              </p:cNvPr>
              <p:cNvSpPr>
                <a:spLocks noChangeArrowheads="1"/>
              </p:cNvSpPr>
              <p:nvPr/>
            </p:nvSpPr>
            <p:spPr bwMode="auto">
              <a:xfrm>
                <a:off x="4594" y="3100"/>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617">
                <a:extLst>
                  <a:ext uri="{FF2B5EF4-FFF2-40B4-BE49-F238E27FC236}">
                    <a16:creationId xmlns:a16="http://schemas.microsoft.com/office/drawing/2014/main" id="{26A73F69-9A09-485B-BE1F-A555F27CD064}"/>
                  </a:ext>
                </a:extLst>
              </p:cNvPr>
              <p:cNvSpPr>
                <a:spLocks noChangeArrowheads="1"/>
              </p:cNvSpPr>
              <p:nvPr/>
            </p:nvSpPr>
            <p:spPr bwMode="auto">
              <a:xfrm>
                <a:off x="4613" y="3043"/>
                <a:ext cx="474" cy="15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618">
                <a:extLst>
                  <a:ext uri="{FF2B5EF4-FFF2-40B4-BE49-F238E27FC236}">
                    <a16:creationId xmlns:a16="http://schemas.microsoft.com/office/drawing/2014/main" id="{9B4080A7-8AF3-4012-929A-B9389764E608}"/>
                  </a:ext>
                </a:extLst>
              </p:cNvPr>
              <p:cNvSpPr>
                <a:spLocks noChangeArrowheads="1"/>
              </p:cNvSpPr>
              <p:nvPr/>
            </p:nvSpPr>
            <p:spPr bwMode="auto">
              <a:xfrm>
                <a:off x="4613" y="3043"/>
                <a:ext cx="474" cy="13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619">
                <a:extLst>
                  <a:ext uri="{FF2B5EF4-FFF2-40B4-BE49-F238E27FC236}">
                    <a16:creationId xmlns:a16="http://schemas.microsoft.com/office/drawing/2014/main" id="{8E2F561E-4BC8-4015-AD4F-0755939130F4}"/>
                  </a:ext>
                </a:extLst>
              </p:cNvPr>
              <p:cNvSpPr>
                <a:spLocks noChangeArrowheads="1"/>
              </p:cNvSpPr>
              <p:nvPr/>
            </p:nvSpPr>
            <p:spPr bwMode="auto">
              <a:xfrm>
                <a:off x="4752" y="3100"/>
                <a:ext cx="4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0000"/>
                    </a:solidFill>
                    <a:effectLst/>
                    <a:latin typeface="Arial" panose="020B0604020202020204" pitchFamily="34" charset="0"/>
                  </a:rPr>
                  <a:t>(41,000)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620">
                <a:extLst>
                  <a:ext uri="{FF2B5EF4-FFF2-40B4-BE49-F238E27FC236}">
                    <a16:creationId xmlns:a16="http://schemas.microsoft.com/office/drawing/2014/main" id="{966AF4CD-F0BC-45ED-98A9-C3DB56592902}"/>
                  </a:ext>
                </a:extLst>
              </p:cNvPr>
              <p:cNvSpPr>
                <a:spLocks noChangeArrowheads="1"/>
              </p:cNvSpPr>
              <p:nvPr/>
            </p:nvSpPr>
            <p:spPr bwMode="auto">
              <a:xfrm>
                <a:off x="5080" y="3100"/>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621">
                <a:extLst>
                  <a:ext uri="{FF2B5EF4-FFF2-40B4-BE49-F238E27FC236}">
                    <a16:creationId xmlns:a16="http://schemas.microsoft.com/office/drawing/2014/main" id="{B8804983-1FBE-4826-934D-F552C1338017}"/>
                  </a:ext>
                </a:extLst>
              </p:cNvPr>
              <p:cNvSpPr>
                <a:spLocks noChangeArrowheads="1"/>
              </p:cNvSpPr>
              <p:nvPr/>
            </p:nvSpPr>
            <p:spPr bwMode="auto">
              <a:xfrm>
                <a:off x="5099" y="3043"/>
                <a:ext cx="401" cy="15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622">
                <a:extLst>
                  <a:ext uri="{FF2B5EF4-FFF2-40B4-BE49-F238E27FC236}">
                    <a16:creationId xmlns:a16="http://schemas.microsoft.com/office/drawing/2014/main" id="{C65D7B3E-2AD8-4B04-8349-8D772A8DD6F0}"/>
                  </a:ext>
                </a:extLst>
              </p:cNvPr>
              <p:cNvSpPr>
                <a:spLocks noChangeArrowheads="1"/>
              </p:cNvSpPr>
              <p:nvPr/>
            </p:nvSpPr>
            <p:spPr bwMode="auto">
              <a:xfrm>
                <a:off x="5099" y="3043"/>
                <a:ext cx="401" cy="13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623">
                <a:extLst>
                  <a:ext uri="{FF2B5EF4-FFF2-40B4-BE49-F238E27FC236}">
                    <a16:creationId xmlns:a16="http://schemas.microsoft.com/office/drawing/2014/main" id="{12CC2E49-B7B0-4DA5-BF8E-624E1A4DD0CC}"/>
                  </a:ext>
                </a:extLst>
              </p:cNvPr>
              <p:cNvSpPr>
                <a:spLocks noChangeArrowheads="1"/>
              </p:cNvSpPr>
              <p:nvPr/>
            </p:nvSpPr>
            <p:spPr bwMode="auto">
              <a:xfrm>
                <a:off x="5215" y="3100"/>
                <a:ext cx="3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0000"/>
                    </a:solidFill>
                    <a:effectLst/>
                    <a:latin typeface="Arial" panose="020B0604020202020204" pitchFamily="34" charset="0"/>
                  </a:rPr>
                  <a:t>(9,000)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624">
                <a:extLst>
                  <a:ext uri="{FF2B5EF4-FFF2-40B4-BE49-F238E27FC236}">
                    <a16:creationId xmlns:a16="http://schemas.microsoft.com/office/drawing/2014/main" id="{C7963776-B2AE-4373-8543-95C0C617947D}"/>
                  </a:ext>
                </a:extLst>
              </p:cNvPr>
              <p:cNvSpPr>
                <a:spLocks noChangeArrowheads="1"/>
              </p:cNvSpPr>
              <p:nvPr/>
            </p:nvSpPr>
            <p:spPr bwMode="auto">
              <a:xfrm>
                <a:off x="5494" y="3100"/>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625">
                <a:extLst>
                  <a:ext uri="{FF2B5EF4-FFF2-40B4-BE49-F238E27FC236}">
                    <a16:creationId xmlns:a16="http://schemas.microsoft.com/office/drawing/2014/main" id="{0111CE29-E5F7-4FE4-B4EB-86A16BD5A69B}"/>
                  </a:ext>
                </a:extLst>
              </p:cNvPr>
              <p:cNvSpPr>
                <a:spLocks noChangeArrowheads="1"/>
              </p:cNvSpPr>
              <p:nvPr/>
            </p:nvSpPr>
            <p:spPr bwMode="auto">
              <a:xfrm>
                <a:off x="309" y="3043"/>
                <a:ext cx="6"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26">
                <a:extLst>
                  <a:ext uri="{FF2B5EF4-FFF2-40B4-BE49-F238E27FC236}">
                    <a16:creationId xmlns:a16="http://schemas.microsoft.com/office/drawing/2014/main" id="{1609D2FB-2997-4927-91E9-4B9188CF2A78}"/>
                  </a:ext>
                </a:extLst>
              </p:cNvPr>
              <p:cNvSpPr>
                <a:spLocks noChangeArrowheads="1"/>
              </p:cNvSpPr>
              <p:nvPr/>
            </p:nvSpPr>
            <p:spPr bwMode="auto">
              <a:xfrm>
                <a:off x="4079" y="3043"/>
                <a:ext cx="12"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627">
                <a:extLst>
                  <a:ext uri="{FF2B5EF4-FFF2-40B4-BE49-F238E27FC236}">
                    <a16:creationId xmlns:a16="http://schemas.microsoft.com/office/drawing/2014/main" id="{40A7B765-7E6C-4727-A9E7-7292B6EE5E21}"/>
                  </a:ext>
                </a:extLst>
              </p:cNvPr>
              <p:cNvSpPr>
                <a:spLocks noChangeArrowheads="1"/>
              </p:cNvSpPr>
              <p:nvPr/>
            </p:nvSpPr>
            <p:spPr bwMode="auto">
              <a:xfrm>
                <a:off x="4601" y="3043"/>
                <a:ext cx="12"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628">
                <a:extLst>
                  <a:ext uri="{FF2B5EF4-FFF2-40B4-BE49-F238E27FC236}">
                    <a16:creationId xmlns:a16="http://schemas.microsoft.com/office/drawing/2014/main" id="{8534DB45-3684-497E-92A7-078D03A57868}"/>
                  </a:ext>
                </a:extLst>
              </p:cNvPr>
              <p:cNvSpPr>
                <a:spLocks noChangeArrowheads="1"/>
              </p:cNvSpPr>
              <p:nvPr/>
            </p:nvSpPr>
            <p:spPr bwMode="auto">
              <a:xfrm>
                <a:off x="5087" y="3043"/>
                <a:ext cx="12"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629">
                <a:extLst>
                  <a:ext uri="{FF2B5EF4-FFF2-40B4-BE49-F238E27FC236}">
                    <a16:creationId xmlns:a16="http://schemas.microsoft.com/office/drawing/2014/main" id="{2C6A65CF-EB28-47DE-91E7-D5BAEC6EC14C}"/>
                  </a:ext>
                </a:extLst>
              </p:cNvPr>
              <p:cNvSpPr>
                <a:spLocks noChangeArrowheads="1"/>
              </p:cNvSpPr>
              <p:nvPr/>
            </p:nvSpPr>
            <p:spPr bwMode="auto">
              <a:xfrm>
                <a:off x="5500" y="3043"/>
                <a:ext cx="12"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630">
                <a:extLst>
                  <a:ext uri="{FF2B5EF4-FFF2-40B4-BE49-F238E27FC236}">
                    <a16:creationId xmlns:a16="http://schemas.microsoft.com/office/drawing/2014/main" id="{3207D509-D585-41F2-8700-2691C02A00F6}"/>
                  </a:ext>
                </a:extLst>
              </p:cNvPr>
              <p:cNvSpPr>
                <a:spLocks noChangeArrowheads="1"/>
              </p:cNvSpPr>
              <p:nvPr/>
            </p:nvSpPr>
            <p:spPr bwMode="auto">
              <a:xfrm>
                <a:off x="315" y="3204"/>
                <a:ext cx="2456" cy="19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631">
                <a:extLst>
                  <a:ext uri="{FF2B5EF4-FFF2-40B4-BE49-F238E27FC236}">
                    <a16:creationId xmlns:a16="http://schemas.microsoft.com/office/drawing/2014/main" id="{D3E726C9-571F-4A30-9D90-E51E3FEF3499}"/>
                  </a:ext>
                </a:extLst>
              </p:cNvPr>
              <p:cNvSpPr>
                <a:spLocks noChangeArrowheads="1"/>
              </p:cNvSpPr>
              <p:nvPr/>
            </p:nvSpPr>
            <p:spPr bwMode="auto">
              <a:xfrm>
                <a:off x="315" y="3204"/>
                <a:ext cx="2456" cy="1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632">
                <a:extLst>
                  <a:ext uri="{FF2B5EF4-FFF2-40B4-BE49-F238E27FC236}">
                    <a16:creationId xmlns:a16="http://schemas.microsoft.com/office/drawing/2014/main" id="{3B2DCF3A-BE09-4AC1-B01D-68505BB435A1}"/>
                  </a:ext>
                </a:extLst>
              </p:cNvPr>
              <p:cNvSpPr>
                <a:spLocks noChangeArrowheads="1"/>
              </p:cNvSpPr>
              <p:nvPr/>
            </p:nvSpPr>
            <p:spPr bwMode="auto">
              <a:xfrm>
                <a:off x="315" y="3210"/>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633">
                <a:extLst>
                  <a:ext uri="{FF2B5EF4-FFF2-40B4-BE49-F238E27FC236}">
                    <a16:creationId xmlns:a16="http://schemas.microsoft.com/office/drawing/2014/main" id="{67EBBA55-FECC-4007-AB63-88FCF590EA13}"/>
                  </a:ext>
                </a:extLst>
              </p:cNvPr>
              <p:cNvSpPr>
                <a:spLocks noChangeArrowheads="1"/>
              </p:cNvSpPr>
              <p:nvPr/>
            </p:nvSpPr>
            <p:spPr bwMode="auto">
              <a:xfrm>
                <a:off x="315" y="3314"/>
                <a:ext cx="2456" cy="8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634">
                <a:extLst>
                  <a:ext uri="{FF2B5EF4-FFF2-40B4-BE49-F238E27FC236}">
                    <a16:creationId xmlns:a16="http://schemas.microsoft.com/office/drawing/2014/main" id="{940CA4D9-4240-40F5-9213-119D88657AE0}"/>
                  </a:ext>
                </a:extLst>
              </p:cNvPr>
              <p:cNvSpPr>
                <a:spLocks noChangeArrowheads="1"/>
              </p:cNvSpPr>
              <p:nvPr/>
            </p:nvSpPr>
            <p:spPr bwMode="auto">
              <a:xfrm>
                <a:off x="423" y="3317"/>
                <a:ext cx="2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635">
                <a:extLst>
                  <a:ext uri="{FF2B5EF4-FFF2-40B4-BE49-F238E27FC236}">
                    <a16:creationId xmlns:a16="http://schemas.microsoft.com/office/drawing/2014/main" id="{ABE6936E-EB60-4C73-8304-F063A8755B9E}"/>
                  </a:ext>
                </a:extLst>
              </p:cNvPr>
              <p:cNvSpPr>
                <a:spLocks noChangeArrowheads="1"/>
              </p:cNvSpPr>
              <p:nvPr/>
            </p:nvSpPr>
            <p:spPr bwMode="auto">
              <a:xfrm>
                <a:off x="619" y="3317"/>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636">
                <a:extLst>
                  <a:ext uri="{FF2B5EF4-FFF2-40B4-BE49-F238E27FC236}">
                    <a16:creationId xmlns:a16="http://schemas.microsoft.com/office/drawing/2014/main" id="{2897D1FC-8119-4524-8200-B1AF81A51F15}"/>
                  </a:ext>
                </a:extLst>
              </p:cNvPr>
              <p:cNvSpPr>
                <a:spLocks noChangeArrowheads="1"/>
              </p:cNvSpPr>
              <p:nvPr/>
            </p:nvSpPr>
            <p:spPr bwMode="auto">
              <a:xfrm>
                <a:off x="637" y="3317"/>
                <a:ext cx="4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Operating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637">
                <a:extLst>
                  <a:ext uri="{FF2B5EF4-FFF2-40B4-BE49-F238E27FC236}">
                    <a16:creationId xmlns:a16="http://schemas.microsoft.com/office/drawing/2014/main" id="{9F5DCCE3-5981-4BCE-8B04-8AAECFEACD87}"/>
                  </a:ext>
                </a:extLst>
              </p:cNvPr>
              <p:cNvSpPr>
                <a:spLocks noChangeArrowheads="1"/>
              </p:cNvSpPr>
              <p:nvPr/>
            </p:nvSpPr>
            <p:spPr bwMode="auto">
              <a:xfrm>
                <a:off x="1024" y="3317"/>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638">
                <a:extLst>
                  <a:ext uri="{FF2B5EF4-FFF2-40B4-BE49-F238E27FC236}">
                    <a16:creationId xmlns:a16="http://schemas.microsoft.com/office/drawing/2014/main" id="{A30694CB-4F6C-42C1-8762-5CD52165038B}"/>
                  </a:ext>
                </a:extLst>
              </p:cNvPr>
              <p:cNvSpPr>
                <a:spLocks noChangeArrowheads="1"/>
              </p:cNvSpPr>
              <p:nvPr/>
            </p:nvSpPr>
            <p:spPr bwMode="auto">
              <a:xfrm>
                <a:off x="1042" y="3317"/>
                <a:ext cx="4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639">
                <a:extLst>
                  <a:ext uri="{FF2B5EF4-FFF2-40B4-BE49-F238E27FC236}">
                    <a16:creationId xmlns:a16="http://schemas.microsoft.com/office/drawing/2014/main" id="{BB4F8475-DCCA-4B08-A41E-0FAC69CB92E7}"/>
                  </a:ext>
                </a:extLst>
              </p:cNvPr>
              <p:cNvSpPr>
                <a:spLocks noChangeArrowheads="1"/>
              </p:cNvSpPr>
              <p:nvPr/>
            </p:nvSpPr>
            <p:spPr bwMode="auto">
              <a:xfrm>
                <a:off x="1429" y="3317"/>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640">
                <a:extLst>
                  <a:ext uri="{FF2B5EF4-FFF2-40B4-BE49-F238E27FC236}">
                    <a16:creationId xmlns:a16="http://schemas.microsoft.com/office/drawing/2014/main" id="{AE9ED549-C7E4-4516-A40E-4C7A28C65A7E}"/>
                  </a:ext>
                </a:extLst>
              </p:cNvPr>
              <p:cNvSpPr>
                <a:spLocks noChangeArrowheads="1"/>
              </p:cNvSpPr>
              <p:nvPr/>
            </p:nvSpPr>
            <p:spPr bwMode="auto">
              <a:xfrm>
                <a:off x="2771" y="3204"/>
                <a:ext cx="875" cy="19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41">
                <a:extLst>
                  <a:ext uri="{FF2B5EF4-FFF2-40B4-BE49-F238E27FC236}">
                    <a16:creationId xmlns:a16="http://schemas.microsoft.com/office/drawing/2014/main" id="{B585C528-D46D-4226-A813-86DD2C0F0BBD}"/>
                  </a:ext>
                </a:extLst>
              </p:cNvPr>
              <p:cNvSpPr>
                <a:spLocks noChangeArrowheads="1"/>
              </p:cNvSpPr>
              <p:nvPr/>
            </p:nvSpPr>
            <p:spPr bwMode="auto">
              <a:xfrm>
                <a:off x="2771" y="3204"/>
                <a:ext cx="875" cy="8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642">
                <a:extLst>
                  <a:ext uri="{FF2B5EF4-FFF2-40B4-BE49-F238E27FC236}">
                    <a16:creationId xmlns:a16="http://schemas.microsoft.com/office/drawing/2014/main" id="{0382D150-0009-40F9-BC05-C57D2C9374B1}"/>
                  </a:ext>
                </a:extLst>
              </p:cNvPr>
              <p:cNvSpPr>
                <a:spLocks noChangeArrowheads="1"/>
              </p:cNvSpPr>
              <p:nvPr/>
            </p:nvSpPr>
            <p:spPr bwMode="auto">
              <a:xfrm>
                <a:off x="2771" y="3206"/>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643">
                <a:extLst>
                  <a:ext uri="{FF2B5EF4-FFF2-40B4-BE49-F238E27FC236}">
                    <a16:creationId xmlns:a16="http://schemas.microsoft.com/office/drawing/2014/main" id="{1AB7A635-BAEC-4832-A3A1-5673409CD254}"/>
                  </a:ext>
                </a:extLst>
              </p:cNvPr>
              <p:cNvSpPr>
                <a:spLocks noChangeArrowheads="1"/>
              </p:cNvSpPr>
              <p:nvPr/>
            </p:nvSpPr>
            <p:spPr bwMode="auto">
              <a:xfrm>
                <a:off x="3646" y="3204"/>
                <a:ext cx="433" cy="19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644">
                <a:extLst>
                  <a:ext uri="{FF2B5EF4-FFF2-40B4-BE49-F238E27FC236}">
                    <a16:creationId xmlns:a16="http://schemas.microsoft.com/office/drawing/2014/main" id="{20352894-9C39-4BD8-AB16-43FCB0324276}"/>
                  </a:ext>
                </a:extLst>
              </p:cNvPr>
              <p:cNvSpPr>
                <a:spLocks noChangeArrowheads="1"/>
              </p:cNvSpPr>
              <p:nvPr/>
            </p:nvSpPr>
            <p:spPr bwMode="auto">
              <a:xfrm>
                <a:off x="3646" y="3204"/>
                <a:ext cx="433" cy="8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645">
                <a:extLst>
                  <a:ext uri="{FF2B5EF4-FFF2-40B4-BE49-F238E27FC236}">
                    <a16:creationId xmlns:a16="http://schemas.microsoft.com/office/drawing/2014/main" id="{934AC511-885E-4E02-8DBF-AD036ED26410}"/>
                  </a:ext>
                </a:extLst>
              </p:cNvPr>
              <p:cNvSpPr>
                <a:spLocks noChangeArrowheads="1"/>
              </p:cNvSpPr>
              <p:nvPr/>
            </p:nvSpPr>
            <p:spPr bwMode="auto">
              <a:xfrm>
                <a:off x="3646" y="3206"/>
                <a:ext cx="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646">
                <a:extLst>
                  <a:ext uri="{FF2B5EF4-FFF2-40B4-BE49-F238E27FC236}">
                    <a16:creationId xmlns:a16="http://schemas.microsoft.com/office/drawing/2014/main" id="{E015E634-9C94-4209-81B2-2A5C00231396}"/>
                  </a:ext>
                </a:extLst>
              </p:cNvPr>
              <p:cNvSpPr>
                <a:spLocks noChangeArrowheads="1"/>
              </p:cNvSpPr>
              <p:nvPr/>
            </p:nvSpPr>
            <p:spPr bwMode="auto">
              <a:xfrm>
                <a:off x="4091" y="3204"/>
                <a:ext cx="510" cy="19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647">
                <a:extLst>
                  <a:ext uri="{FF2B5EF4-FFF2-40B4-BE49-F238E27FC236}">
                    <a16:creationId xmlns:a16="http://schemas.microsoft.com/office/drawing/2014/main" id="{C29AE300-3970-434D-89EF-CAA977169E42}"/>
                  </a:ext>
                </a:extLst>
              </p:cNvPr>
              <p:cNvSpPr>
                <a:spLocks noChangeArrowheads="1"/>
              </p:cNvSpPr>
              <p:nvPr/>
            </p:nvSpPr>
            <p:spPr bwMode="auto">
              <a:xfrm>
                <a:off x="4091" y="3204"/>
                <a:ext cx="510" cy="10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648">
                <a:extLst>
                  <a:ext uri="{FF2B5EF4-FFF2-40B4-BE49-F238E27FC236}">
                    <a16:creationId xmlns:a16="http://schemas.microsoft.com/office/drawing/2014/main" id="{E69C1A53-0F82-4F26-9AB5-26FD00C48BE9}"/>
                  </a:ext>
                </a:extLst>
              </p:cNvPr>
              <p:cNvSpPr>
                <a:spLocks noChangeArrowheads="1"/>
              </p:cNvSpPr>
              <p:nvPr/>
            </p:nvSpPr>
            <p:spPr bwMode="auto">
              <a:xfrm>
                <a:off x="4091" y="3210"/>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49">
                <a:extLst>
                  <a:ext uri="{FF2B5EF4-FFF2-40B4-BE49-F238E27FC236}">
                    <a16:creationId xmlns:a16="http://schemas.microsoft.com/office/drawing/2014/main" id="{4F41AA51-7BED-4128-B8FA-97F5B544D9DC}"/>
                  </a:ext>
                </a:extLst>
              </p:cNvPr>
              <p:cNvSpPr>
                <a:spLocks noChangeArrowheads="1"/>
              </p:cNvSpPr>
              <p:nvPr/>
            </p:nvSpPr>
            <p:spPr bwMode="auto">
              <a:xfrm>
                <a:off x="4091" y="3309"/>
                <a:ext cx="510" cy="8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650">
                <a:extLst>
                  <a:ext uri="{FF2B5EF4-FFF2-40B4-BE49-F238E27FC236}">
                    <a16:creationId xmlns:a16="http://schemas.microsoft.com/office/drawing/2014/main" id="{056C9326-187C-48BB-921C-A814DDD0763C}"/>
                  </a:ext>
                </a:extLst>
              </p:cNvPr>
              <p:cNvSpPr>
                <a:spLocks noChangeArrowheads="1"/>
              </p:cNvSpPr>
              <p:nvPr/>
            </p:nvSpPr>
            <p:spPr bwMode="auto">
              <a:xfrm>
                <a:off x="4134" y="330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51">
                <a:extLst>
                  <a:ext uri="{FF2B5EF4-FFF2-40B4-BE49-F238E27FC236}">
                    <a16:creationId xmlns:a16="http://schemas.microsoft.com/office/drawing/2014/main" id="{6378986E-263B-4CF0-8E53-85916BC2F88E}"/>
                  </a:ext>
                </a:extLst>
              </p:cNvPr>
              <p:cNvSpPr>
                <a:spLocks noChangeArrowheads="1"/>
              </p:cNvSpPr>
              <p:nvPr/>
            </p:nvSpPr>
            <p:spPr bwMode="auto">
              <a:xfrm>
                <a:off x="4183"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52">
                <a:extLst>
                  <a:ext uri="{FF2B5EF4-FFF2-40B4-BE49-F238E27FC236}">
                    <a16:creationId xmlns:a16="http://schemas.microsoft.com/office/drawing/2014/main" id="{7E1CFED1-D643-4C95-BDF8-7B7E8A95AFA6}"/>
                  </a:ext>
                </a:extLst>
              </p:cNvPr>
              <p:cNvSpPr>
                <a:spLocks noChangeArrowheads="1"/>
              </p:cNvSpPr>
              <p:nvPr/>
            </p:nvSpPr>
            <p:spPr bwMode="auto">
              <a:xfrm>
                <a:off x="4223" y="3308"/>
                <a:ext cx="3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156,718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53">
                <a:extLst>
                  <a:ext uri="{FF2B5EF4-FFF2-40B4-BE49-F238E27FC236}">
                    <a16:creationId xmlns:a16="http://schemas.microsoft.com/office/drawing/2014/main" id="{6C418264-6002-45D1-B325-5F48965109C7}"/>
                  </a:ext>
                </a:extLst>
              </p:cNvPr>
              <p:cNvSpPr>
                <a:spLocks noChangeArrowheads="1"/>
              </p:cNvSpPr>
              <p:nvPr/>
            </p:nvSpPr>
            <p:spPr bwMode="auto">
              <a:xfrm>
                <a:off x="4541"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654">
                <a:extLst>
                  <a:ext uri="{FF2B5EF4-FFF2-40B4-BE49-F238E27FC236}">
                    <a16:creationId xmlns:a16="http://schemas.microsoft.com/office/drawing/2014/main" id="{E3BE3395-2145-445D-BE4C-C9866BC5A86E}"/>
                  </a:ext>
                </a:extLst>
              </p:cNvPr>
              <p:cNvSpPr>
                <a:spLocks noChangeArrowheads="1"/>
              </p:cNvSpPr>
              <p:nvPr/>
            </p:nvSpPr>
            <p:spPr bwMode="auto">
              <a:xfrm>
                <a:off x="4613" y="3204"/>
                <a:ext cx="474" cy="19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655">
                <a:extLst>
                  <a:ext uri="{FF2B5EF4-FFF2-40B4-BE49-F238E27FC236}">
                    <a16:creationId xmlns:a16="http://schemas.microsoft.com/office/drawing/2014/main" id="{BFBFE3DB-3BA5-47FE-8B73-4F398705AD2A}"/>
                  </a:ext>
                </a:extLst>
              </p:cNvPr>
              <p:cNvSpPr>
                <a:spLocks noChangeArrowheads="1"/>
              </p:cNvSpPr>
              <p:nvPr/>
            </p:nvSpPr>
            <p:spPr bwMode="auto">
              <a:xfrm>
                <a:off x="4613" y="3204"/>
                <a:ext cx="474" cy="10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656">
                <a:extLst>
                  <a:ext uri="{FF2B5EF4-FFF2-40B4-BE49-F238E27FC236}">
                    <a16:creationId xmlns:a16="http://schemas.microsoft.com/office/drawing/2014/main" id="{08DBD289-2307-4EEB-9D8B-11247670576F}"/>
                  </a:ext>
                </a:extLst>
              </p:cNvPr>
              <p:cNvSpPr>
                <a:spLocks noChangeArrowheads="1"/>
              </p:cNvSpPr>
              <p:nvPr/>
            </p:nvSpPr>
            <p:spPr bwMode="auto">
              <a:xfrm>
                <a:off x="4613" y="3210"/>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657">
                <a:extLst>
                  <a:ext uri="{FF2B5EF4-FFF2-40B4-BE49-F238E27FC236}">
                    <a16:creationId xmlns:a16="http://schemas.microsoft.com/office/drawing/2014/main" id="{A4BD6A66-F771-45C1-9CCA-BDA4BD211BA5}"/>
                  </a:ext>
                </a:extLst>
              </p:cNvPr>
              <p:cNvSpPr>
                <a:spLocks noChangeArrowheads="1"/>
              </p:cNvSpPr>
              <p:nvPr/>
            </p:nvSpPr>
            <p:spPr bwMode="auto">
              <a:xfrm>
                <a:off x="4613" y="3309"/>
                <a:ext cx="474" cy="8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658">
                <a:extLst>
                  <a:ext uri="{FF2B5EF4-FFF2-40B4-BE49-F238E27FC236}">
                    <a16:creationId xmlns:a16="http://schemas.microsoft.com/office/drawing/2014/main" id="{95836A29-37DF-4829-AC3C-D1550770E5C1}"/>
                  </a:ext>
                </a:extLst>
              </p:cNvPr>
              <p:cNvSpPr>
                <a:spLocks noChangeArrowheads="1"/>
              </p:cNvSpPr>
              <p:nvPr/>
            </p:nvSpPr>
            <p:spPr bwMode="auto">
              <a:xfrm>
                <a:off x="4651" y="330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659">
                <a:extLst>
                  <a:ext uri="{FF2B5EF4-FFF2-40B4-BE49-F238E27FC236}">
                    <a16:creationId xmlns:a16="http://schemas.microsoft.com/office/drawing/2014/main" id="{87D2B18E-A4C7-44CF-8DFF-F64C3DC01058}"/>
                  </a:ext>
                </a:extLst>
              </p:cNvPr>
              <p:cNvSpPr>
                <a:spLocks noChangeArrowheads="1"/>
              </p:cNvSpPr>
              <p:nvPr/>
            </p:nvSpPr>
            <p:spPr bwMode="auto">
              <a:xfrm>
                <a:off x="4700"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660">
                <a:extLst>
                  <a:ext uri="{FF2B5EF4-FFF2-40B4-BE49-F238E27FC236}">
                    <a16:creationId xmlns:a16="http://schemas.microsoft.com/office/drawing/2014/main" id="{BBB70884-5C6C-44E0-9D85-71D1F6156324}"/>
                  </a:ext>
                </a:extLst>
              </p:cNvPr>
              <p:cNvSpPr>
                <a:spLocks noChangeArrowheads="1"/>
              </p:cNvSpPr>
              <p:nvPr/>
            </p:nvSpPr>
            <p:spPr bwMode="auto">
              <a:xfrm>
                <a:off x="4782" y="3308"/>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70,689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 name="Rectangle 661">
                <a:extLst>
                  <a:ext uri="{FF2B5EF4-FFF2-40B4-BE49-F238E27FC236}">
                    <a16:creationId xmlns:a16="http://schemas.microsoft.com/office/drawing/2014/main" id="{B9F837AC-E947-468A-8305-A979419D9605}"/>
                  </a:ext>
                </a:extLst>
              </p:cNvPr>
              <p:cNvSpPr>
                <a:spLocks noChangeArrowheads="1"/>
              </p:cNvSpPr>
              <p:nvPr/>
            </p:nvSpPr>
            <p:spPr bwMode="auto">
              <a:xfrm>
                <a:off x="5052"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Rectangle 662">
                <a:extLst>
                  <a:ext uri="{FF2B5EF4-FFF2-40B4-BE49-F238E27FC236}">
                    <a16:creationId xmlns:a16="http://schemas.microsoft.com/office/drawing/2014/main" id="{EFA8B5A6-BE99-48B6-93B8-08E36A63DC5E}"/>
                  </a:ext>
                </a:extLst>
              </p:cNvPr>
              <p:cNvSpPr>
                <a:spLocks noChangeArrowheads="1"/>
              </p:cNvSpPr>
              <p:nvPr/>
            </p:nvSpPr>
            <p:spPr bwMode="auto">
              <a:xfrm>
                <a:off x="5099" y="3204"/>
                <a:ext cx="401" cy="19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663">
                <a:extLst>
                  <a:ext uri="{FF2B5EF4-FFF2-40B4-BE49-F238E27FC236}">
                    <a16:creationId xmlns:a16="http://schemas.microsoft.com/office/drawing/2014/main" id="{7CB3B469-7CBF-483E-B5E0-B8FE86C88D26}"/>
                  </a:ext>
                </a:extLst>
              </p:cNvPr>
              <p:cNvSpPr>
                <a:spLocks noChangeArrowheads="1"/>
              </p:cNvSpPr>
              <p:nvPr/>
            </p:nvSpPr>
            <p:spPr bwMode="auto">
              <a:xfrm>
                <a:off x="5099" y="3204"/>
                <a:ext cx="401" cy="10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664">
                <a:extLst>
                  <a:ext uri="{FF2B5EF4-FFF2-40B4-BE49-F238E27FC236}">
                    <a16:creationId xmlns:a16="http://schemas.microsoft.com/office/drawing/2014/main" id="{73C25B73-3CC5-461A-ABAC-5F9DC14D3F5A}"/>
                  </a:ext>
                </a:extLst>
              </p:cNvPr>
              <p:cNvSpPr>
                <a:spLocks noChangeArrowheads="1"/>
              </p:cNvSpPr>
              <p:nvPr/>
            </p:nvSpPr>
            <p:spPr bwMode="auto">
              <a:xfrm>
                <a:off x="5099" y="3210"/>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Rectangle 665">
                <a:extLst>
                  <a:ext uri="{FF2B5EF4-FFF2-40B4-BE49-F238E27FC236}">
                    <a16:creationId xmlns:a16="http://schemas.microsoft.com/office/drawing/2014/main" id="{30A8636A-BEB2-424F-8C87-01AA591DB511}"/>
                  </a:ext>
                </a:extLst>
              </p:cNvPr>
              <p:cNvSpPr>
                <a:spLocks noChangeArrowheads="1"/>
              </p:cNvSpPr>
              <p:nvPr/>
            </p:nvSpPr>
            <p:spPr bwMode="auto">
              <a:xfrm>
                <a:off x="5099" y="3309"/>
                <a:ext cx="401" cy="8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666">
                <a:extLst>
                  <a:ext uri="{FF2B5EF4-FFF2-40B4-BE49-F238E27FC236}">
                    <a16:creationId xmlns:a16="http://schemas.microsoft.com/office/drawing/2014/main" id="{9892B4C2-0BF2-495D-8D9B-DF157CC511F4}"/>
                  </a:ext>
                </a:extLst>
              </p:cNvPr>
              <p:cNvSpPr>
                <a:spLocks noChangeArrowheads="1"/>
              </p:cNvSpPr>
              <p:nvPr/>
            </p:nvSpPr>
            <p:spPr bwMode="auto">
              <a:xfrm>
                <a:off x="5146" y="3308"/>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667">
                <a:extLst>
                  <a:ext uri="{FF2B5EF4-FFF2-40B4-BE49-F238E27FC236}">
                    <a16:creationId xmlns:a16="http://schemas.microsoft.com/office/drawing/2014/main" id="{BA4A94AA-64CF-4365-B006-F6F413E1C36E}"/>
                  </a:ext>
                </a:extLst>
              </p:cNvPr>
              <p:cNvSpPr>
                <a:spLocks noChangeArrowheads="1"/>
              </p:cNvSpPr>
              <p:nvPr/>
            </p:nvSpPr>
            <p:spPr bwMode="auto">
              <a:xfrm>
                <a:off x="5193"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9" name="Rectangle 668">
                <a:extLst>
                  <a:ext uri="{FF2B5EF4-FFF2-40B4-BE49-F238E27FC236}">
                    <a16:creationId xmlns:a16="http://schemas.microsoft.com/office/drawing/2014/main" id="{6D9CB306-B251-422B-89EE-94F5D99F5F4E}"/>
                  </a:ext>
                </a:extLst>
              </p:cNvPr>
              <p:cNvSpPr>
                <a:spLocks noChangeArrowheads="1"/>
              </p:cNvSpPr>
              <p:nvPr/>
            </p:nvSpPr>
            <p:spPr bwMode="auto">
              <a:xfrm>
                <a:off x="5203" y="3308"/>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86,029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0" name="Rectangle 669">
                <a:extLst>
                  <a:ext uri="{FF2B5EF4-FFF2-40B4-BE49-F238E27FC236}">
                    <a16:creationId xmlns:a16="http://schemas.microsoft.com/office/drawing/2014/main" id="{24945104-1FD6-4E04-ADB6-348E615113FA}"/>
                  </a:ext>
                </a:extLst>
              </p:cNvPr>
              <p:cNvSpPr>
                <a:spLocks noChangeArrowheads="1"/>
              </p:cNvSpPr>
              <p:nvPr/>
            </p:nvSpPr>
            <p:spPr bwMode="auto">
              <a:xfrm>
                <a:off x="5465" y="3308"/>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Rectangle 670">
                <a:extLst>
                  <a:ext uri="{FF2B5EF4-FFF2-40B4-BE49-F238E27FC236}">
                    <a16:creationId xmlns:a16="http://schemas.microsoft.com/office/drawing/2014/main" id="{4300F032-99A4-4C57-9B9E-D885C60E5092}"/>
                  </a:ext>
                </a:extLst>
              </p:cNvPr>
              <p:cNvSpPr>
                <a:spLocks noChangeArrowheads="1"/>
              </p:cNvSpPr>
              <p:nvPr/>
            </p:nvSpPr>
            <p:spPr bwMode="auto">
              <a:xfrm>
                <a:off x="309" y="3194"/>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671">
                <a:extLst>
                  <a:ext uri="{FF2B5EF4-FFF2-40B4-BE49-F238E27FC236}">
                    <a16:creationId xmlns:a16="http://schemas.microsoft.com/office/drawing/2014/main" id="{B2A794E1-F90F-4C2C-B97E-08EB9DE148FE}"/>
                  </a:ext>
                </a:extLst>
              </p:cNvPr>
              <p:cNvSpPr>
                <a:spLocks noChangeArrowheads="1"/>
              </p:cNvSpPr>
              <p:nvPr/>
            </p:nvSpPr>
            <p:spPr bwMode="auto">
              <a:xfrm>
                <a:off x="315" y="3194"/>
                <a:ext cx="2455"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672">
                <a:extLst>
                  <a:ext uri="{FF2B5EF4-FFF2-40B4-BE49-F238E27FC236}">
                    <a16:creationId xmlns:a16="http://schemas.microsoft.com/office/drawing/2014/main" id="{780BF26B-FBFE-4A7E-ACD6-6F5D52AA8D5E}"/>
                  </a:ext>
                </a:extLst>
              </p:cNvPr>
              <p:cNvSpPr>
                <a:spLocks noChangeArrowheads="1"/>
              </p:cNvSpPr>
              <p:nvPr/>
            </p:nvSpPr>
            <p:spPr bwMode="auto">
              <a:xfrm>
                <a:off x="2770" y="3194"/>
                <a:ext cx="876"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673">
                <a:extLst>
                  <a:ext uri="{FF2B5EF4-FFF2-40B4-BE49-F238E27FC236}">
                    <a16:creationId xmlns:a16="http://schemas.microsoft.com/office/drawing/2014/main" id="{5120936D-147B-4710-B11D-D4B9ACF64841}"/>
                  </a:ext>
                </a:extLst>
              </p:cNvPr>
              <p:cNvSpPr>
                <a:spLocks noChangeArrowheads="1"/>
              </p:cNvSpPr>
              <p:nvPr/>
            </p:nvSpPr>
            <p:spPr bwMode="auto">
              <a:xfrm>
                <a:off x="3646" y="3194"/>
                <a:ext cx="433" cy="1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674">
                <a:extLst>
                  <a:ext uri="{FF2B5EF4-FFF2-40B4-BE49-F238E27FC236}">
                    <a16:creationId xmlns:a16="http://schemas.microsoft.com/office/drawing/2014/main" id="{FDED9F1B-7AF7-4A09-9322-CC2D8A702508}"/>
                  </a:ext>
                </a:extLst>
              </p:cNvPr>
              <p:cNvSpPr>
                <a:spLocks noChangeArrowheads="1"/>
              </p:cNvSpPr>
              <p:nvPr/>
            </p:nvSpPr>
            <p:spPr bwMode="auto">
              <a:xfrm>
                <a:off x="4079" y="31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675">
                <a:extLst>
                  <a:ext uri="{FF2B5EF4-FFF2-40B4-BE49-F238E27FC236}">
                    <a16:creationId xmlns:a16="http://schemas.microsoft.com/office/drawing/2014/main" id="{1C78BA6A-CE36-46C3-8CF2-0F1404C2B63F}"/>
                  </a:ext>
                </a:extLst>
              </p:cNvPr>
              <p:cNvSpPr>
                <a:spLocks noChangeArrowheads="1"/>
              </p:cNvSpPr>
              <p:nvPr/>
            </p:nvSpPr>
            <p:spPr bwMode="auto">
              <a:xfrm>
                <a:off x="4091" y="3194"/>
                <a:ext cx="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676">
                <a:extLst>
                  <a:ext uri="{FF2B5EF4-FFF2-40B4-BE49-F238E27FC236}">
                    <a16:creationId xmlns:a16="http://schemas.microsoft.com/office/drawing/2014/main" id="{1D985BAD-0B69-4806-BBED-FA807B11D288}"/>
                  </a:ext>
                </a:extLst>
              </p:cNvPr>
              <p:cNvSpPr>
                <a:spLocks noChangeArrowheads="1"/>
              </p:cNvSpPr>
              <p:nvPr/>
            </p:nvSpPr>
            <p:spPr bwMode="auto">
              <a:xfrm>
                <a:off x="4601" y="31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677">
                <a:extLst>
                  <a:ext uri="{FF2B5EF4-FFF2-40B4-BE49-F238E27FC236}">
                    <a16:creationId xmlns:a16="http://schemas.microsoft.com/office/drawing/2014/main" id="{D6E0D651-A937-4A26-81B9-E45CC85EA0C5}"/>
                  </a:ext>
                </a:extLst>
              </p:cNvPr>
              <p:cNvSpPr>
                <a:spLocks noChangeArrowheads="1"/>
              </p:cNvSpPr>
              <p:nvPr/>
            </p:nvSpPr>
            <p:spPr bwMode="auto">
              <a:xfrm>
                <a:off x="4613" y="3194"/>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678">
                <a:extLst>
                  <a:ext uri="{FF2B5EF4-FFF2-40B4-BE49-F238E27FC236}">
                    <a16:creationId xmlns:a16="http://schemas.microsoft.com/office/drawing/2014/main" id="{55C43B8D-FC0B-4C35-9123-A60D04CBCA9A}"/>
                  </a:ext>
                </a:extLst>
              </p:cNvPr>
              <p:cNvSpPr>
                <a:spLocks noChangeArrowheads="1"/>
              </p:cNvSpPr>
              <p:nvPr/>
            </p:nvSpPr>
            <p:spPr bwMode="auto">
              <a:xfrm>
                <a:off x="5087" y="31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679">
                <a:extLst>
                  <a:ext uri="{FF2B5EF4-FFF2-40B4-BE49-F238E27FC236}">
                    <a16:creationId xmlns:a16="http://schemas.microsoft.com/office/drawing/2014/main" id="{FDE20085-A2DF-4614-9D73-A31FB0111BA8}"/>
                  </a:ext>
                </a:extLst>
              </p:cNvPr>
              <p:cNvSpPr>
                <a:spLocks noChangeArrowheads="1"/>
              </p:cNvSpPr>
              <p:nvPr/>
            </p:nvSpPr>
            <p:spPr bwMode="auto">
              <a:xfrm>
                <a:off x="5099" y="3194"/>
                <a:ext cx="40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680">
                <a:extLst>
                  <a:ext uri="{FF2B5EF4-FFF2-40B4-BE49-F238E27FC236}">
                    <a16:creationId xmlns:a16="http://schemas.microsoft.com/office/drawing/2014/main" id="{73AAC7E9-8532-46CE-A63B-ED419D400DD0}"/>
                  </a:ext>
                </a:extLst>
              </p:cNvPr>
              <p:cNvSpPr>
                <a:spLocks noChangeArrowheads="1"/>
              </p:cNvSpPr>
              <p:nvPr/>
            </p:nvSpPr>
            <p:spPr bwMode="auto">
              <a:xfrm>
                <a:off x="5500" y="3194"/>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681">
                <a:extLst>
                  <a:ext uri="{FF2B5EF4-FFF2-40B4-BE49-F238E27FC236}">
                    <a16:creationId xmlns:a16="http://schemas.microsoft.com/office/drawing/2014/main" id="{B1AF696F-7C56-4A6C-987A-BB22904CDE2C}"/>
                  </a:ext>
                </a:extLst>
              </p:cNvPr>
              <p:cNvSpPr>
                <a:spLocks noChangeArrowheads="1"/>
              </p:cNvSpPr>
              <p:nvPr/>
            </p:nvSpPr>
            <p:spPr bwMode="auto">
              <a:xfrm>
                <a:off x="309" y="3204"/>
                <a:ext cx="6"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682">
                <a:extLst>
                  <a:ext uri="{FF2B5EF4-FFF2-40B4-BE49-F238E27FC236}">
                    <a16:creationId xmlns:a16="http://schemas.microsoft.com/office/drawing/2014/main" id="{9B40D027-DED2-44ED-B0DE-03FAC42F3383}"/>
                  </a:ext>
                </a:extLst>
              </p:cNvPr>
              <p:cNvSpPr>
                <a:spLocks noChangeArrowheads="1"/>
              </p:cNvSpPr>
              <p:nvPr/>
            </p:nvSpPr>
            <p:spPr bwMode="auto">
              <a:xfrm>
                <a:off x="4079" y="3204"/>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683">
                <a:extLst>
                  <a:ext uri="{FF2B5EF4-FFF2-40B4-BE49-F238E27FC236}">
                    <a16:creationId xmlns:a16="http://schemas.microsoft.com/office/drawing/2014/main" id="{C67635CF-ECF2-4769-91A4-62BEECBF3E48}"/>
                  </a:ext>
                </a:extLst>
              </p:cNvPr>
              <p:cNvSpPr>
                <a:spLocks noChangeArrowheads="1"/>
              </p:cNvSpPr>
              <p:nvPr/>
            </p:nvSpPr>
            <p:spPr bwMode="auto">
              <a:xfrm>
                <a:off x="4601" y="3204"/>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684">
                <a:extLst>
                  <a:ext uri="{FF2B5EF4-FFF2-40B4-BE49-F238E27FC236}">
                    <a16:creationId xmlns:a16="http://schemas.microsoft.com/office/drawing/2014/main" id="{EEA898D0-F261-4C72-A6DF-D4C692BD6CB5}"/>
                  </a:ext>
                </a:extLst>
              </p:cNvPr>
              <p:cNvSpPr>
                <a:spLocks noChangeArrowheads="1"/>
              </p:cNvSpPr>
              <p:nvPr/>
            </p:nvSpPr>
            <p:spPr bwMode="auto">
              <a:xfrm>
                <a:off x="5087" y="3204"/>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685">
                <a:extLst>
                  <a:ext uri="{FF2B5EF4-FFF2-40B4-BE49-F238E27FC236}">
                    <a16:creationId xmlns:a16="http://schemas.microsoft.com/office/drawing/2014/main" id="{4200B4DE-7084-4DA5-804A-75560FAADACF}"/>
                  </a:ext>
                </a:extLst>
              </p:cNvPr>
              <p:cNvSpPr>
                <a:spLocks noChangeArrowheads="1"/>
              </p:cNvSpPr>
              <p:nvPr/>
            </p:nvSpPr>
            <p:spPr bwMode="auto">
              <a:xfrm>
                <a:off x="5500" y="3204"/>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686">
                <a:extLst>
                  <a:ext uri="{FF2B5EF4-FFF2-40B4-BE49-F238E27FC236}">
                    <a16:creationId xmlns:a16="http://schemas.microsoft.com/office/drawing/2014/main" id="{BAE0101F-9EF3-429B-A6E8-B5FB24920E21}"/>
                  </a:ext>
                </a:extLst>
              </p:cNvPr>
              <p:cNvSpPr>
                <a:spLocks noChangeArrowheads="1"/>
              </p:cNvSpPr>
              <p:nvPr/>
            </p:nvSpPr>
            <p:spPr bwMode="auto">
              <a:xfrm>
                <a:off x="315" y="3408"/>
                <a:ext cx="4286" cy="65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687">
                <a:extLst>
                  <a:ext uri="{FF2B5EF4-FFF2-40B4-BE49-F238E27FC236}">
                    <a16:creationId xmlns:a16="http://schemas.microsoft.com/office/drawing/2014/main" id="{A05800AB-E1AE-42D0-B0D5-70418ABDAE1B}"/>
                  </a:ext>
                </a:extLst>
              </p:cNvPr>
              <p:cNvSpPr>
                <a:spLocks noChangeArrowheads="1"/>
              </p:cNvSpPr>
              <p:nvPr/>
            </p:nvSpPr>
            <p:spPr bwMode="auto">
              <a:xfrm>
                <a:off x="315" y="3408"/>
                <a:ext cx="4286" cy="1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688">
                <a:extLst>
                  <a:ext uri="{FF2B5EF4-FFF2-40B4-BE49-F238E27FC236}">
                    <a16:creationId xmlns:a16="http://schemas.microsoft.com/office/drawing/2014/main" id="{60185DF2-0EB8-4395-A2A1-45C2A85F7244}"/>
                  </a:ext>
                </a:extLst>
              </p:cNvPr>
              <p:cNvSpPr>
                <a:spLocks noChangeArrowheads="1"/>
              </p:cNvSpPr>
              <p:nvPr/>
            </p:nvSpPr>
            <p:spPr bwMode="auto">
              <a:xfrm>
                <a:off x="315" y="3415"/>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689">
                <a:extLst>
                  <a:ext uri="{FF2B5EF4-FFF2-40B4-BE49-F238E27FC236}">
                    <a16:creationId xmlns:a16="http://schemas.microsoft.com/office/drawing/2014/main" id="{44322458-3DC8-4F1E-B256-22470F95266F}"/>
                  </a:ext>
                </a:extLst>
              </p:cNvPr>
              <p:cNvSpPr>
                <a:spLocks noChangeArrowheads="1"/>
              </p:cNvSpPr>
              <p:nvPr/>
            </p:nvSpPr>
            <p:spPr bwMode="auto">
              <a:xfrm>
                <a:off x="315" y="3518"/>
                <a:ext cx="4286" cy="8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690">
                <a:extLst>
                  <a:ext uri="{FF2B5EF4-FFF2-40B4-BE49-F238E27FC236}">
                    <a16:creationId xmlns:a16="http://schemas.microsoft.com/office/drawing/2014/main" id="{22D12651-DB4E-4CD7-B0FF-4553240DC678}"/>
                  </a:ext>
                </a:extLst>
              </p:cNvPr>
              <p:cNvSpPr>
                <a:spLocks noChangeArrowheads="1"/>
              </p:cNvSpPr>
              <p:nvPr/>
            </p:nvSpPr>
            <p:spPr bwMode="auto">
              <a:xfrm>
                <a:off x="327" y="3521"/>
                <a:ext cx="2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Base: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2" name="Rectangle 691">
                <a:extLst>
                  <a:ext uri="{FF2B5EF4-FFF2-40B4-BE49-F238E27FC236}">
                    <a16:creationId xmlns:a16="http://schemas.microsoft.com/office/drawing/2014/main" id="{92420566-3C27-4894-9EA1-6FDBEBCC5C48}"/>
                  </a:ext>
                </a:extLst>
              </p:cNvPr>
              <p:cNvSpPr>
                <a:spLocks noChangeArrowheads="1"/>
              </p:cNvSpPr>
              <p:nvPr/>
            </p:nvSpPr>
            <p:spPr bwMode="auto">
              <a:xfrm>
                <a:off x="552" y="35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Rectangle 692">
                <a:extLst>
                  <a:ext uri="{FF2B5EF4-FFF2-40B4-BE49-F238E27FC236}">
                    <a16:creationId xmlns:a16="http://schemas.microsoft.com/office/drawing/2014/main" id="{21AA1750-4D0A-4621-8693-61499B2268AF}"/>
                  </a:ext>
                </a:extLst>
              </p:cNvPr>
              <p:cNvSpPr>
                <a:spLocks noChangeArrowheads="1"/>
              </p:cNvSpPr>
              <p:nvPr/>
            </p:nvSpPr>
            <p:spPr bwMode="auto">
              <a:xfrm>
                <a:off x="315" y="3603"/>
                <a:ext cx="4286" cy="11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693">
                <a:extLst>
                  <a:ext uri="{FF2B5EF4-FFF2-40B4-BE49-F238E27FC236}">
                    <a16:creationId xmlns:a16="http://schemas.microsoft.com/office/drawing/2014/main" id="{38CDACE2-7DF4-4DAA-A6A7-F6771B21AB94}"/>
                  </a:ext>
                </a:extLst>
              </p:cNvPr>
              <p:cNvSpPr>
                <a:spLocks noChangeArrowheads="1"/>
              </p:cNvSpPr>
              <p:nvPr/>
            </p:nvSpPr>
            <p:spPr bwMode="auto">
              <a:xfrm>
                <a:off x="375" y="3621"/>
                <a:ext cx="3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Billable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5" name="Rectangle 694">
                <a:extLst>
                  <a:ext uri="{FF2B5EF4-FFF2-40B4-BE49-F238E27FC236}">
                    <a16:creationId xmlns:a16="http://schemas.microsoft.com/office/drawing/2014/main" id="{6136F526-0CF1-4EC5-B214-B7831F986C97}"/>
                  </a:ext>
                </a:extLst>
              </p:cNvPr>
              <p:cNvSpPr>
                <a:spLocks noChangeArrowheads="1"/>
              </p:cNvSpPr>
              <p:nvPr/>
            </p:nvSpPr>
            <p:spPr bwMode="auto">
              <a:xfrm>
                <a:off x="659" y="36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6" name="Rectangle 695">
                <a:extLst>
                  <a:ext uri="{FF2B5EF4-FFF2-40B4-BE49-F238E27FC236}">
                    <a16:creationId xmlns:a16="http://schemas.microsoft.com/office/drawing/2014/main" id="{6FC8DC52-18D6-48B9-918F-BF7557003002}"/>
                  </a:ext>
                </a:extLst>
              </p:cNvPr>
              <p:cNvSpPr>
                <a:spLocks noChangeArrowheads="1"/>
              </p:cNvSpPr>
              <p:nvPr/>
            </p:nvSpPr>
            <p:spPr bwMode="auto">
              <a:xfrm>
                <a:off x="678" y="3621"/>
                <a:ext cx="2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Staff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7" name="Rectangle 696">
                <a:extLst>
                  <a:ext uri="{FF2B5EF4-FFF2-40B4-BE49-F238E27FC236}">
                    <a16:creationId xmlns:a16="http://schemas.microsoft.com/office/drawing/2014/main" id="{DED8B2DE-FF25-4172-9D2A-4861619FDA80}"/>
                  </a:ext>
                </a:extLst>
              </p:cNvPr>
              <p:cNvSpPr>
                <a:spLocks noChangeArrowheads="1"/>
              </p:cNvSpPr>
              <p:nvPr/>
            </p:nvSpPr>
            <p:spPr bwMode="auto">
              <a:xfrm>
                <a:off x="859" y="36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697">
                <a:extLst>
                  <a:ext uri="{FF2B5EF4-FFF2-40B4-BE49-F238E27FC236}">
                    <a16:creationId xmlns:a16="http://schemas.microsoft.com/office/drawing/2014/main" id="{2A0C3E68-5FA2-4717-86D2-610BB650B354}"/>
                  </a:ext>
                </a:extLst>
              </p:cNvPr>
              <p:cNvSpPr>
                <a:spLocks noChangeArrowheads="1"/>
              </p:cNvSpPr>
              <p:nvPr/>
            </p:nvSpPr>
            <p:spPr bwMode="auto">
              <a:xfrm>
                <a:off x="879" y="3621"/>
                <a:ext cx="2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Assist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9" name="Rectangle 698">
                <a:extLst>
                  <a:ext uri="{FF2B5EF4-FFF2-40B4-BE49-F238E27FC236}">
                    <a16:creationId xmlns:a16="http://schemas.microsoft.com/office/drawing/2014/main" id="{74AE0E8C-06ED-4254-A327-799C1E56E3FC}"/>
                  </a:ext>
                </a:extLst>
              </p:cNvPr>
              <p:cNvSpPr>
                <a:spLocks noChangeArrowheads="1"/>
              </p:cNvSpPr>
              <p:nvPr/>
            </p:nvSpPr>
            <p:spPr bwMode="auto">
              <a:xfrm>
                <a:off x="1114" y="36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0" name="Rectangle 699">
                <a:extLst>
                  <a:ext uri="{FF2B5EF4-FFF2-40B4-BE49-F238E27FC236}">
                    <a16:creationId xmlns:a16="http://schemas.microsoft.com/office/drawing/2014/main" id="{6F7AC02E-03AA-495A-BA14-11E5CE5753F0}"/>
                  </a:ext>
                </a:extLst>
              </p:cNvPr>
              <p:cNvSpPr>
                <a:spLocks noChangeArrowheads="1"/>
              </p:cNvSpPr>
              <p:nvPr/>
            </p:nvSpPr>
            <p:spPr bwMode="auto">
              <a:xfrm>
                <a:off x="1135" y="3621"/>
                <a:ext cx="2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Hours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1" name="Rectangle 700">
                <a:extLst>
                  <a:ext uri="{FF2B5EF4-FFF2-40B4-BE49-F238E27FC236}">
                    <a16:creationId xmlns:a16="http://schemas.microsoft.com/office/drawing/2014/main" id="{84CA9258-7C8B-411D-8A20-9D5D198A3C93}"/>
                  </a:ext>
                </a:extLst>
              </p:cNvPr>
              <p:cNvSpPr>
                <a:spLocks noChangeArrowheads="1"/>
              </p:cNvSpPr>
              <p:nvPr/>
            </p:nvSpPr>
            <p:spPr bwMode="auto">
              <a:xfrm>
                <a:off x="1369" y="36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2" name="Rectangle 701">
                <a:extLst>
                  <a:ext uri="{FF2B5EF4-FFF2-40B4-BE49-F238E27FC236}">
                    <a16:creationId xmlns:a16="http://schemas.microsoft.com/office/drawing/2014/main" id="{6908C488-BDD3-4384-835E-AEE6C43ADBCE}"/>
                  </a:ext>
                </a:extLst>
              </p:cNvPr>
              <p:cNvSpPr>
                <a:spLocks noChangeArrowheads="1"/>
              </p:cNvSpPr>
              <p:nvPr/>
            </p:nvSpPr>
            <p:spPr bwMode="auto">
              <a:xfrm>
                <a:off x="315" y="3722"/>
                <a:ext cx="4286" cy="10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702">
                <a:extLst>
                  <a:ext uri="{FF2B5EF4-FFF2-40B4-BE49-F238E27FC236}">
                    <a16:creationId xmlns:a16="http://schemas.microsoft.com/office/drawing/2014/main" id="{73EB892A-E66B-44F0-BA8E-F17FF1BB8D72}"/>
                  </a:ext>
                </a:extLst>
              </p:cNvPr>
              <p:cNvSpPr>
                <a:spLocks noChangeArrowheads="1"/>
              </p:cNvSpPr>
              <p:nvPr/>
            </p:nvSpPr>
            <p:spPr bwMode="auto">
              <a:xfrm>
                <a:off x="375" y="3725"/>
                <a:ext cx="3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Billable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4" name="Rectangle 703">
                <a:extLst>
                  <a:ext uri="{FF2B5EF4-FFF2-40B4-BE49-F238E27FC236}">
                    <a16:creationId xmlns:a16="http://schemas.microsoft.com/office/drawing/2014/main" id="{C9BFF382-C28C-4AB4-A7A5-6DCC3FC0D730}"/>
                  </a:ext>
                </a:extLst>
              </p:cNvPr>
              <p:cNvSpPr>
                <a:spLocks noChangeArrowheads="1"/>
              </p:cNvSpPr>
              <p:nvPr/>
            </p:nvSpPr>
            <p:spPr bwMode="auto">
              <a:xfrm>
                <a:off x="659" y="372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5" name="Rectangle 704">
                <a:extLst>
                  <a:ext uri="{FF2B5EF4-FFF2-40B4-BE49-F238E27FC236}">
                    <a16:creationId xmlns:a16="http://schemas.microsoft.com/office/drawing/2014/main" id="{9E5EA083-A55D-4A7A-8FE0-B38B59092556}"/>
                  </a:ext>
                </a:extLst>
              </p:cNvPr>
              <p:cNvSpPr>
                <a:spLocks noChangeArrowheads="1"/>
              </p:cNvSpPr>
              <p:nvPr/>
            </p:nvSpPr>
            <p:spPr bwMode="auto">
              <a:xfrm>
                <a:off x="678" y="3725"/>
                <a:ext cx="4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Machine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705">
                <a:extLst>
                  <a:ext uri="{FF2B5EF4-FFF2-40B4-BE49-F238E27FC236}">
                    <a16:creationId xmlns:a16="http://schemas.microsoft.com/office/drawing/2014/main" id="{CFD48CCC-0402-498D-815E-D63F24964FC6}"/>
                  </a:ext>
                </a:extLst>
              </p:cNvPr>
              <p:cNvSpPr>
                <a:spLocks noChangeArrowheads="1"/>
              </p:cNvSpPr>
              <p:nvPr/>
            </p:nvSpPr>
            <p:spPr bwMode="auto">
              <a:xfrm>
                <a:off x="1011" y="372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7" name="Rectangle 706">
                <a:extLst>
                  <a:ext uri="{FF2B5EF4-FFF2-40B4-BE49-F238E27FC236}">
                    <a16:creationId xmlns:a16="http://schemas.microsoft.com/office/drawing/2014/main" id="{739B03A9-D9CF-434A-ACE9-78976A6B69B1}"/>
                  </a:ext>
                </a:extLst>
              </p:cNvPr>
              <p:cNvSpPr>
                <a:spLocks noChangeArrowheads="1"/>
              </p:cNvSpPr>
              <p:nvPr/>
            </p:nvSpPr>
            <p:spPr bwMode="auto">
              <a:xfrm>
                <a:off x="1029" y="3725"/>
                <a:ext cx="2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Hours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8" name="Rectangle 707">
                <a:extLst>
                  <a:ext uri="{FF2B5EF4-FFF2-40B4-BE49-F238E27FC236}">
                    <a16:creationId xmlns:a16="http://schemas.microsoft.com/office/drawing/2014/main" id="{98726FAD-392B-4D16-B0E0-D324BA17D315}"/>
                  </a:ext>
                </a:extLst>
              </p:cNvPr>
              <p:cNvSpPr>
                <a:spLocks noChangeArrowheads="1"/>
              </p:cNvSpPr>
              <p:nvPr/>
            </p:nvSpPr>
            <p:spPr bwMode="auto">
              <a:xfrm>
                <a:off x="1264" y="3725"/>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Rectangle 708">
                <a:extLst>
                  <a:ext uri="{FF2B5EF4-FFF2-40B4-BE49-F238E27FC236}">
                    <a16:creationId xmlns:a16="http://schemas.microsoft.com/office/drawing/2014/main" id="{CA0C9DDF-208F-4F6A-9680-81669B11D7D3}"/>
                  </a:ext>
                </a:extLst>
              </p:cNvPr>
              <p:cNvSpPr>
                <a:spLocks noChangeArrowheads="1"/>
              </p:cNvSpPr>
              <p:nvPr/>
            </p:nvSpPr>
            <p:spPr bwMode="auto">
              <a:xfrm>
                <a:off x="315" y="3826"/>
                <a:ext cx="4286" cy="10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709">
                <a:extLst>
                  <a:ext uri="{FF2B5EF4-FFF2-40B4-BE49-F238E27FC236}">
                    <a16:creationId xmlns:a16="http://schemas.microsoft.com/office/drawing/2014/main" id="{2B2F09F6-857B-4C50-9511-B9002E4D2475}"/>
                  </a:ext>
                </a:extLst>
              </p:cNvPr>
              <p:cNvSpPr>
                <a:spLocks noChangeArrowheads="1"/>
              </p:cNvSpPr>
              <p:nvPr/>
            </p:nvSpPr>
            <p:spPr bwMode="auto">
              <a:xfrm>
                <a:off x="315" y="3830"/>
                <a:ext cx="7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710">
                <a:extLst>
                  <a:ext uri="{FF2B5EF4-FFF2-40B4-BE49-F238E27FC236}">
                    <a16:creationId xmlns:a16="http://schemas.microsoft.com/office/drawing/2014/main" id="{FB3738A0-9491-4AA3-B9F9-2C3D6BCC3822}"/>
                  </a:ext>
                </a:extLst>
              </p:cNvPr>
              <p:cNvSpPr>
                <a:spLocks noChangeArrowheads="1"/>
              </p:cNvSpPr>
              <p:nvPr/>
            </p:nvSpPr>
            <p:spPr bwMode="auto">
              <a:xfrm>
                <a:off x="315" y="3926"/>
                <a:ext cx="4286" cy="8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711">
                <a:extLst>
                  <a:ext uri="{FF2B5EF4-FFF2-40B4-BE49-F238E27FC236}">
                    <a16:creationId xmlns:a16="http://schemas.microsoft.com/office/drawing/2014/main" id="{4ED1F271-FFCD-428E-A282-26E1DD9F783C}"/>
                  </a:ext>
                </a:extLst>
              </p:cNvPr>
              <p:cNvSpPr>
                <a:spLocks noChangeArrowheads="1"/>
              </p:cNvSpPr>
              <p:nvPr/>
            </p:nvSpPr>
            <p:spPr bwMode="auto">
              <a:xfrm>
                <a:off x="831" y="3929"/>
                <a:ext cx="36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Rectangle 712">
                <a:extLst>
                  <a:ext uri="{FF2B5EF4-FFF2-40B4-BE49-F238E27FC236}">
                    <a16:creationId xmlns:a16="http://schemas.microsoft.com/office/drawing/2014/main" id="{51922E60-DB6B-47FB-9A09-7DFEFED8F9B4}"/>
                  </a:ext>
                </a:extLst>
              </p:cNvPr>
              <p:cNvSpPr>
                <a:spLocks noChangeArrowheads="1"/>
              </p:cNvSpPr>
              <p:nvPr/>
            </p:nvSpPr>
            <p:spPr bwMode="auto">
              <a:xfrm>
                <a:off x="1118" y="392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Rectangle 713">
                <a:extLst>
                  <a:ext uri="{FF2B5EF4-FFF2-40B4-BE49-F238E27FC236}">
                    <a16:creationId xmlns:a16="http://schemas.microsoft.com/office/drawing/2014/main" id="{0982A1C9-8512-4A67-BC2F-3CB6996C510B}"/>
                  </a:ext>
                </a:extLst>
              </p:cNvPr>
              <p:cNvSpPr>
                <a:spLocks noChangeArrowheads="1"/>
              </p:cNvSpPr>
              <p:nvPr/>
            </p:nvSpPr>
            <p:spPr bwMode="auto">
              <a:xfrm>
                <a:off x="1138" y="3929"/>
                <a:ext cx="2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F3763"/>
                    </a:solidFill>
                    <a:effectLst/>
                    <a:latin typeface="Arial" panose="020B0604020202020204" pitchFamily="34" charset="0"/>
                  </a:rPr>
                  <a:t>Rates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5" name="Rectangle 714">
                <a:extLst>
                  <a:ext uri="{FF2B5EF4-FFF2-40B4-BE49-F238E27FC236}">
                    <a16:creationId xmlns:a16="http://schemas.microsoft.com/office/drawing/2014/main" id="{10E58CF6-D1B5-4998-8EE5-E4220B9E59E1}"/>
                  </a:ext>
                </a:extLst>
              </p:cNvPr>
              <p:cNvSpPr>
                <a:spLocks noChangeArrowheads="1"/>
              </p:cNvSpPr>
              <p:nvPr/>
            </p:nvSpPr>
            <p:spPr bwMode="auto">
              <a:xfrm>
                <a:off x="1364" y="3929"/>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6" name="Rectangle 715">
                <a:extLst>
                  <a:ext uri="{FF2B5EF4-FFF2-40B4-BE49-F238E27FC236}">
                    <a16:creationId xmlns:a16="http://schemas.microsoft.com/office/drawing/2014/main" id="{C0E9D9DE-CF83-424C-ADDC-FF1881BF1863}"/>
                  </a:ext>
                </a:extLst>
              </p:cNvPr>
              <p:cNvSpPr>
                <a:spLocks noChangeArrowheads="1"/>
              </p:cNvSpPr>
              <p:nvPr/>
            </p:nvSpPr>
            <p:spPr bwMode="auto">
              <a:xfrm>
                <a:off x="4613" y="3408"/>
                <a:ext cx="474" cy="29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716">
                <a:extLst>
                  <a:ext uri="{FF2B5EF4-FFF2-40B4-BE49-F238E27FC236}">
                    <a16:creationId xmlns:a16="http://schemas.microsoft.com/office/drawing/2014/main" id="{A86DEA24-16CC-457D-8E46-BE0EC47FDE49}"/>
                  </a:ext>
                </a:extLst>
              </p:cNvPr>
              <p:cNvSpPr>
                <a:spLocks noChangeArrowheads="1"/>
              </p:cNvSpPr>
              <p:nvPr/>
            </p:nvSpPr>
            <p:spPr bwMode="auto">
              <a:xfrm>
                <a:off x="4613" y="3408"/>
                <a:ext cx="474" cy="9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717">
                <a:extLst>
                  <a:ext uri="{FF2B5EF4-FFF2-40B4-BE49-F238E27FC236}">
                    <a16:creationId xmlns:a16="http://schemas.microsoft.com/office/drawing/2014/main" id="{E40A0E58-4640-4CC3-B09A-DC637A7D2785}"/>
                  </a:ext>
                </a:extLst>
              </p:cNvPr>
              <p:cNvSpPr>
                <a:spLocks noChangeArrowheads="1"/>
              </p:cNvSpPr>
              <p:nvPr/>
            </p:nvSpPr>
            <p:spPr bwMode="auto">
              <a:xfrm>
                <a:off x="4613" y="341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9" name="Rectangle 718">
                <a:extLst>
                  <a:ext uri="{FF2B5EF4-FFF2-40B4-BE49-F238E27FC236}">
                    <a16:creationId xmlns:a16="http://schemas.microsoft.com/office/drawing/2014/main" id="{5C69DAC1-97A4-4987-A88A-8DBAE6DD20AB}"/>
                  </a:ext>
                </a:extLst>
              </p:cNvPr>
              <p:cNvSpPr>
                <a:spLocks noChangeArrowheads="1"/>
              </p:cNvSpPr>
              <p:nvPr/>
            </p:nvSpPr>
            <p:spPr bwMode="auto">
              <a:xfrm>
                <a:off x="4613" y="3499"/>
                <a:ext cx="474" cy="11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719">
                <a:extLst>
                  <a:ext uri="{FF2B5EF4-FFF2-40B4-BE49-F238E27FC236}">
                    <a16:creationId xmlns:a16="http://schemas.microsoft.com/office/drawing/2014/main" id="{FEE4021F-AD92-4C51-8F7A-4DE5AB5F92B6}"/>
                  </a:ext>
                </a:extLst>
              </p:cNvPr>
              <p:cNvSpPr>
                <a:spLocks noChangeArrowheads="1"/>
              </p:cNvSpPr>
              <p:nvPr/>
            </p:nvSpPr>
            <p:spPr bwMode="auto">
              <a:xfrm>
                <a:off x="4613" y="3505"/>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1" name="Rectangle 720">
                <a:extLst>
                  <a:ext uri="{FF2B5EF4-FFF2-40B4-BE49-F238E27FC236}">
                    <a16:creationId xmlns:a16="http://schemas.microsoft.com/office/drawing/2014/main" id="{67416006-9AA4-49E3-A3FE-518B0A4AC4CF}"/>
                  </a:ext>
                </a:extLst>
              </p:cNvPr>
              <p:cNvSpPr>
                <a:spLocks noChangeArrowheads="1"/>
              </p:cNvSpPr>
              <p:nvPr/>
            </p:nvSpPr>
            <p:spPr bwMode="auto">
              <a:xfrm>
                <a:off x="4613" y="3613"/>
                <a:ext cx="474" cy="82"/>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721">
                <a:extLst>
                  <a:ext uri="{FF2B5EF4-FFF2-40B4-BE49-F238E27FC236}">
                    <a16:creationId xmlns:a16="http://schemas.microsoft.com/office/drawing/2014/main" id="{062AB37F-5B80-4FE2-A052-AECA9B2E787D}"/>
                  </a:ext>
                </a:extLst>
              </p:cNvPr>
              <p:cNvSpPr>
                <a:spLocks noChangeArrowheads="1"/>
              </p:cNvSpPr>
              <p:nvPr/>
            </p:nvSpPr>
            <p:spPr bwMode="auto">
              <a:xfrm>
                <a:off x="4831" y="3613"/>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2,547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3" name="Rectangle 722">
                <a:extLst>
                  <a:ext uri="{FF2B5EF4-FFF2-40B4-BE49-F238E27FC236}">
                    <a16:creationId xmlns:a16="http://schemas.microsoft.com/office/drawing/2014/main" id="{6E01E824-CC22-4DA5-8B32-6F88A7E64078}"/>
                  </a:ext>
                </a:extLst>
              </p:cNvPr>
              <p:cNvSpPr>
                <a:spLocks noChangeArrowheads="1"/>
              </p:cNvSpPr>
              <p:nvPr/>
            </p:nvSpPr>
            <p:spPr bwMode="auto">
              <a:xfrm>
                <a:off x="5052" y="3613"/>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4" name="Rectangle 723">
                <a:extLst>
                  <a:ext uri="{FF2B5EF4-FFF2-40B4-BE49-F238E27FC236}">
                    <a16:creationId xmlns:a16="http://schemas.microsoft.com/office/drawing/2014/main" id="{23C470EF-E627-46DF-A4FB-247E2E65F7CB}"/>
                  </a:ext>
                </a:extLst>
              </p:cNvPr>
              <p:cNvSpPr>
                <a:spLocks noChangeArrowheads="1"/>
              </p:cNvSpPr>
              <p:nvPr/>
            </p:nvSpPr>
            <p:spPr bwMode="auto">
              <a:xfrm>
                <a:off x="5099" y="3408"/>
                <a:ext cx="401" cy="398"/>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724">
                <a:extLst>
                  <a:ext uri="{FF2B5EF4-FFF2-40B4-BE49-F238E27FC236}">
                    <a16:creationId xmlns:a16="http://schemas.microsoft.com/office/drawing/2014/main" id="{856B5C3A-C9BC-4E8B-A493-6374CD7784B1}"/>
                  </a:ext>
                </a:extLst>
              </p:cNvPr>
              <p:cNvSpPr>
                <a:spLocks noChangeArrowheads="1"/>
              </p:cNvSpPr>
              <p:nvPr/>
            </p:nvSpPr>
            <p:spPr bwMode="auto">
              <a:xfrm>
                <a:off x="5099" y="3408"/>
                <a:ext cx="401" cy="9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725">
                <a:extLst>
                  <a:ext uri="{FF2B5EF4-FFF2-40B4-BE49-F238E27FC236}">
                    <a16:creationId xmlns:a16="http://schemas.microsoft.com/office/drawing/2014/main" id="{675E9067-8788-416E-A436-C27F75C4CC25}"/>
                  </a:ext>
                </a:extLst>
              </p:cNvPr>
              <p:cNvSpPr>
                <a:spLocks noChangeArrowheads="1"/>
              </p:cNvSpPr>
              <p:nvPr/>
            </p:nvSpPr>
            <p:spPr bwMode="auto">
              <a:xfrm>
                <a:off x="5099" y="341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7" name="Rectangle 726">
                <a:extLst>
                  <a:ext uri="{FF2B5EF4-FFF2-40B4-BE49-F238E27FC236}">
                    <a16:creationId xmlns:a16="http://schemas.microsoft.com/office/drawing/2014/main" id="{8CC3DDFF-826E-4252-B822-87FC3AA53D42}"/>
                  </a:ext>
                </a:extLst>
              </p:cNvPr>
              <p:cNvSpPr>
                <a:spLocks noChangeArrowheads="1"/>
              </p:cNvSpPr>
              <p:nvPr/>
            </p:nvSpPr>
            <p:spPr bwMode="auto">
              <a:xfrm>
                <a:off x="5099" y="3499"/>
                <a:ext cx="401" cy="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727">
                <a:extLst>
                  <a:ext uri="{FF2B5EF4-FFF2-40B4-BE49-F238E27FC236}">
                    <a16:creationId xmlns:a16="http://schemas.microsoft.com/office/drawing/2014/main" id="{CE6EA23E-F240-4102-82B4-276F4A3292A4}"/>
                  </a:ext>
                </a:extLst>
              </p:cNvPr>
              <p:cNvSpPr>
                <a:spLocks noChangeArrowheads="1"/>
              </p:cNvSpPr>
              <p:nvPr/>
            </p:nvSpPr>
            <p:spPr bwMode="auto">
              <a:xfrm>
                <a:off x="5099" y="3502"/>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Rectangle 728">
                <a:extLst>
                  <a:ext uri="{FF2B5EF4-FFF2-40B4-BE49-F238E27FC236}">
                    <a16:creationId xmlns:a16="http://schemas.microsoft.com/office/drawing/2014/main" id="{16BC1007-FF2D-47D8-887F-3F2794D5682A}"/>
                  </a:ext>
                </a:extLst>
              </p:cNvPr>
              <p:cNvSpPr>
                <a:spLocks noChangeArrowheads="1"/>
              </p:cNvSpPr>
              <p:nvPr/>
            </p:nvSpPr>
            <p:spPr bwMode="auto">
              <a:xfrm>
                <a:off x="5099" y="3591"/>
                <a:ext cx="401" cy="127"/>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729">
                <a:extLst>
                  <a:ext uri="{FF2B5EF4-FFF2-40B4-BE49-F238E27FC236}">
                    <a16:creationId xmlns:a16="http://schemas.microsoft.com/office/drawing/2014/main" id="{4BA02324-1A07-4FD8-91F8-1C5063EF5B14}"/>
                  </a:ext>
                </a:extLst>
              </p:cNvPr>
              <p:cNvSpPr>
                <a:spLocks noChangeArrowheads="1"/>
              </p:cNvSpPr>
              <p:nvPr/>
            </p:nvSpPr>
            <p:spPr bwMode="auto">
              <a:xfrm>
                <a:off x="5099" y="3595"/>
                <a:ext cx="9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1" name="Rectangle 730">
                <a:extLst>
                  <a:ext uri="{FF2B5EF4-FFF2-40B4-BE49-F238E27FC236}">
                    <a16:creationId xmlns:a16="http://schemas.microsoft.com/office/drawing/2014/main" id="{ADAF29EE-B90C-4236-9993-E38BCC7B13A0}"/>
                  </a:ext>
                </a:extLst>
              </p:cNvPr>
              <p:cNvSpPr>
                <a:spLocks noChangeArrowheads="1"/>
              </p:cNvSpPr>
              <p:nvPr/>
            </p:nvSpPr>
            <p:spPr bwMode="auto">
              <a:xfrm>
                <a:off x="5099" y="3718"/>
                <a:ext cx="401" cy="8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731">
                <a:extLst>
                  <a:ext uri="{FF2B5EF4-FFF2-40B4-BE49-F238E27FC236}">
                    <a16:creationId xmlns:a16="http://schemas.microsoft.com/office/drawing/2014/main" id="{A5C8AAFE-495E-4750-9A6E-3F2D5F86A3D3}"/>
                  </a:ext>
                </a:extLst>
              </p:cNvPr>
              <p:cNvSpPr>
                <a:spLocks noChangeArrowheads="1"/>
              </p:cNvSpPr>
              <p:nvPr/>
            </p:nvSpPr>
            <p:spPr bwMode="auto">
              <a:xfrm>
                <a:off x="5249" y="3717"/>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2,934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3" name="Rectangle 732">
                <a:extLst>
                  <a:ext uri="{FF2B5EF4-FFF2-40B4-BE49-F238E27FC236}">
                    <a16:creationId xmlns:a16="http://schemas.microsoft.com/office/drawing/2014/main" id="{A5F32595-EFD2-47A6-AAEF-0E1EE45381D0}"/>
                  </a:ext>
                </a:extLst>
              </p:cNvPr>
              <p:cNvSpPr>
                <a:spLocks noChangeArrowheads="1"/>
              </p:cNvSpPr>
              <p:nvPr/>
            </p:nvSpPr>
            <p:spPr bwMode="auto">
              <a:xfrm>
                <a:off x="5469" y="3717"/>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4" name="Rectangle 733">
                <a:extLst>
                  <a:ext uri="{FF2B5EF4-FFF2-40B4-BE49-F238E27FC236}">
                    <a16:creationId xmlns:a16="http://schemas.microsoft.com/office/drawing/2014/main" id="{426AE476-8177-4AEC-8E4C-08F7F75C3483}"/>
                  </a:ext>
                </a:extLst>
              </p:cNvPr>
              <p:cNvSpPr>
                <a:spLocks noChangeArrowheads="1"/>
              </p:cNvSpPr>
              <p:nvPr/>
            </p:nvSpPr>
            <p:spPr bwMode="auto">
              <a:xfrm>
                <a:off x="309" y="3398"/>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734">
                <a:extLst>
                  <a:ext uri="{FF2B5EF4-FFF2-40B4-BE49-F238E27FC236}">
                    <a16:creationId xmlns:a16="http://schemas.microsoft.com/office/drawing/2014/main" id="{EE97DF14-5C3A-4C98-8FDE-A22C99215820}"/>
                  </a:ext>
                </a:extLst>
              </p:cNvPr>
              <p:cNvSpPr>
                <a:spLocks noChangeArrowheads="1"/>
              </p:cNvSpPr>
              <p:nvPr/>
            </p:nvSpPr>
            <p:spPr bwMode="auto">
              <a:xfrm>
                <a:off x="315" y="3398"/>
                <a:ext cx="2455" cy="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735">
                <a:extLst>
                  <a:ext uri="{FF2B5EF4-FFF2-40B4-BE49-F238E27FC236}">
                    <a16:creationId xmlns:a16="http://schemas.microsoft.com/office/drawing/2014/main" id="{E6AE8035-D4AB-4F7C-81FB-3F7A2E2420F3}"/>
                  </a:ext>
                </a:extLst>
              </p:cNvPr>
              <p:cNvSpPr>
                <a:spLocks noChangeArrowheads="1"/>
              </p:cNvSpPr>
              <p:nvPr/>
            </p:nvSpPr>
            <p:spPr bwMode="auto">
              <a:xfrm>
                <a:off x="2770" y="3398"/>
                <a:ext cx="876" cy="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736">
                <a:extLst>
                  <a:ext uri="{FF2B5EF4-FFF2-40B4-BE49-F238E27FC236}">
                    <a16:creationId xmlns:a16="http://schemas.microsoft.com/office/drawing/2014/main" id="{AC3CE110-D912-45A6-8934-5BBC2F4B12BA}"/>
                  </a:ext>
                </a:extLst>
              </p:cNvPr>
              <p:cNvSpPr>
                <a:spLocks noChangeArrowheads="1"/>
              </p:cNvSpPr>
              <p:nvPr/>
            </p:nvSpPr>
            <p:spPr bwMode="auto">
              <a:xfrm>
                <a:off x="3646" y="3398"/>
                <a:ext cx="433" cy="1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737">
                <a:extLst>
                  <a:ext uri="{FF2B5EF4-FFF2-40B4-BE49-F238E27FC236}">
                    <a16:creationId xmlns:a16="http://schemas.microsoft.com/office/drawing/2014/main" id="{E2B4FBDF-5002-47B4-8FD8-AB48B23E89E7}"/>
                  </a:ext>
                </a:extLst>
              </p:cNvPr>
              <p:cNvSpPr>
                <a:spLocks noChangeArrowheads="1"/>
              </p:cNvSpPr>
              <p:nvPr/>
            </p:nvSpPr>
            <p:spPr bwMode="auto">
              <a:xfrm>
                <a:off x="4079" y="339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738">
                <a:extLst>
                  <a:ext uri="{FF2B5EF4-FFF2-40B4-BE49-F238E27FC236}">
                    <a16:creationId xmlns:a16="http://schemas.microsoft.com/office/drawing/2014/main" id="{8464D1BC-7E58-4FAB-AF0C-96D0EA0C976C}"/>
                  </a:ext>
                </a:extLst>
              </p:cNvPr>
              <p:cNvSpPr>
                <a:spLocks noChangeArrowheads="1"/>
              </p:cNvSpPr>
              <p:nvPr/>
            </p:nvSpPr>
            <p:spPr bwMode="auto">
              <a:xfrm>
                <a:off x="4079" y="339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739">
                <a:extLst>
                  <a:ext uri="{FF2B5EF4-FFF2-40B4-BE49-F238E27FC236}">
                    <a16:creationId xmlns:a16="http://schemas.microsoft.com/office/drawing/2014/main" id="{5107F2E2-04E9-4A73-B0F4-CEBB621C3B3C}"/>
                  </a:ext>
                </a:extLst>
              </p:cNvPr>
              <p:cNvSpPr>
                <a:spLocks noChangeArrowheads="1"/>
              </p:cNvSpPr>
              <p:nvPr/>
            </p:nvSpPr>
            <p:spPr bwMode="auto">
              <a:xfrm>
                <a:off x="4091" y="3398"/>
                <a:ext cx="5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740">
                <a:extLst>
                  <a:ext uri="{FF2B5EF4-FFF2-40B4-BE49-F238E27FC236}">
                    <a16:creationId xmlns:a16="http://schemas.microsoft.com/office/drawing/2014/main" id="{6A9EF384-3C38-4758-9492-0E5169161FDE}"/>
                  </a:ext>
                </a:extLst>
              </p:cNvPr>
              <p:cNvSpPr>
                <a:spLocks noChangeArrowheads="1"/>
              </p:cNvSpPr>
              <p:nvPr/>
            </p:nvSpPr>
            <p:spPr bwMode="auto">
              <a:xfrm>
                <a:off x="4601" y="339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741">
                <a:extLst>
                  <a:ext uri="{FF2B5EF4-FFF2-40B4-BE49-F238E27FC236}">
                    <a16:creationId xmlns:a16="http://schemas.microsoft.com/office/drawing/2014/main" id="{96F9F294-520C-4BA1-A0C0-F525C080E867}"/>
                  </a:ext>
                </a:extLst>
              </p:cNvPr>
              <p:cNvSpPr>
                <a:spLocks noChangeArrowheads="1"/>
              </p:cNvSpPr>
              <p:nvPr/>
            </p:nvSpPr>
            <p:spPr bwMode="auto">
              <a:xfrm>
                <a:off x="4613" y="3398"/>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Rectangle 742">
                <a:extLst>
                  <a:ext uri="{FF2B5EF4-FFF2-40B4-BE49-F238E27FC236}">
                    <a16:creationId xmlns:a16="http://schemas.microsoft.com/office/drawing/2014/main" id="{AC6017EB-DF08-472F-9771-FAFAA95AC5E8}"/>
                  </a:ext>
                </a:extLst>
              </p:cNvPr>
              <p:cNvSpPr>
                <a:spLocks noChangeArrowheads="1"/>
              </p:cNvSpPr>
              <p:nvPr/>
            </p:nvSpPr>
            <p:spPr bwMode="auto">
              <a:xfrm>
                <a:off x="5087" y="339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Rectangle 743">
                <a:extLst>
                  <a:ext uri="{FF2B5EF4-FFF2-40B4-BE49-F238E27FC236}">
                    <a16:creationId xmlns:a16="http://schemas.microsoft.com/office/drawing/2014/main" id="{8D1169E0-C630-47B8-88DA-AA5D4F17E44C}"/>
                  </a:ext>
                </a:extLst>
              </p:cNvPr>
              <p:cNvSpPr>
                <a:spLocks noChangeArrowheads="1"/>
              </p:cNvSpPr>
              <p:nvPr/>
            </p:nvSpPr>
            <p:spPr bwMode="auto">
              <a:xfrm>
                <a:off x="5099" y="3398"/>
                <a:ext cx="40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744">
                <a:extLst>
                  <a:ext uri="{FF2B5EF4-FFF2-40B4-BE49-F238E27FC236}">
                    <a16:creationId xmlns:a16="http://schemas.microsoft.com/office/drawing/2014/main" id="{7E347676-B627-4A77-91FE-005439FE0B45}"/>
                  </a:ext>
                </a:extLst>
              </p:cNvPr>
              <p:cNvSpPr>
                <a:spLocks noChangeArrowheads="1"/>
              </p:cNvSpPr>
              <p:nvPr/>
            </p:nvSpPr>
            <p:spPr bwMode="auto">
              <a:xfrm>
                <a:off x="5500" y="3398"/>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745">
                <a:extLst>
                  <a:ext uri="{FF2B5EF4-FFF2-40B4-BE49-F238E27FC236}">
                    <a16:creationId xmlns:a16="http://schemas.microsoft.com/office/drawing/2014/main" id="{8A40E35C-D81F-418E-89CC-2FA1AB652CB8}"/>
                  </a:ext>
                </a:extLst>
              </p:cNvPr>
              <p:cNvSpPr>
                <a:spLocks noChangeArrowheads="1"/>
              </p:cNvSpPr>
              <p:nvPr/>
            </p:nvSpPr>
            <p:spPr bwMode="auto">
              <a:xfrm>
                <a:off x="309" y="3408"/>
                <a:ext cx="6"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746">
                <a:extLst>
                  <a:ext uri="{FF2B5EF4-FFF2-40B4-BE49-F238E27FC236}">
                    <a16:creationId xmlns:a16="http://schemas.microsoft.com/office/drawing/2014/main" id="{302948F4-4137-4B72-BB2F-803004235B16}"/>
                  </a:ext>
                </a:extLst>
              </p:cNvPr>
              <p:cNvSpPr>
                <a:spLocks noChangeArrowheads="1"/>
              </p:cNvSpPr>
              <p:nvPr/>
            </p:nvSpPr>
            <p:spPr bwMode="auto">
              <a:xfrm>
                <a:off x="4601" y="3408"/>
                <a:ext cx="12"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747">
                <a:extLst>
                  <a:ext uri="{FF2B5EF4-FFF2-40B4-BE49-F238E27FC236}">
                    <a16:creationId xmlns:a16="http://schemas.microsoft.com/office/drawing/2014/main" id="{F2F79EEA-228C-419A-BDCF-D4DD4C39EF79}"/>
                  </a:ext>
                </a:extLst>
              </p:cNvPr>
              <p:cNvSpPr>
                <a:spLocks noChangeArrowheads="1"/>
              </p:cNvSpPr>
              <p:nvPr/>
            </p:nvSpPr>
            <p:spPr bwMode="auto">
              <a:xfrm>
                <a:off x="5087" y="3408"/>
                <a:ext cx="12"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748">
                <a:extLst>
                  <a:ext uri="{FF2B5EF4-FFF2-40B4-BE49-F238E27FC236}">
                    <a16:creationId xmlns:a16="http://schemas.microsoft.com/office/drawing/2014/main" id="{19019A12-C424-418E-A494-994E33A694A1}"/>
                  </a:ext>
                </a:extLst>
              </p:cNvPr>
              <p:cNvSpPr>
                <a:spLocks noChangeArrowheads="1"/>
              </p:cNvSpPr>
              <p:nvPr/>
            </p:nvSpPr>
            <p:spPr bwMode="auto">
              <a:xfrm>
                <a:off x="5500" y="3408"/>
                <a:ext cx="12"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Rectangle 749">
                <a:extLst>
                  <a:ext uri="{FF2B5EF4-FFF2-40B4-BE49-F238E27FC236}">
                    <a16:creationId xmlns:a16="http://schemas.microsoft.com/office/drawing/2014/main" id="{197E0D70-11CF-4970-81A3-61FD1C1A6059}"/>
                  </a:ext>
                </a:extLst>
              </p:cNvPr>
              <p:cNvSpPr>
                <a:spLocks noChangeArrowheads="1"/>
              </p:cNvSpPr>
              <p:nvPr/>
            </p:nvSpPr>
            <p:spPr bwMode="auto">
              <a:xfrm>
                <a:off x="4613" y="3711"/>
                <a:ext cx="474" cy="29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750">
                <a:extLst>
                  <a:ext uri="{FF2B5EF4-FFF2-40B4-BE49-F238E27FC236}">
                    <a16:creationId xmlns:a16="http://schemas.microsoft.com/office/drawing/2014/main" id="{0A5A3680-5C70-4754-A646-8B97F2D24D2D}"/>
                  </a:ext>
                </a:extLst>
              </p:cNvPr>
              <p:cNvSpPr>
                <a:spLocks noChangeArrowheads="1"/>
              </p:cNvSpPr>
              <p:nvPr/>
            </p:nvSpPr>
            <p:spPr bwMode="auto">
              <a:xfrm>
                <a:off x="4613" y="3711"/>
                <a:ext cx="474" cy="9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751">
                <a:extLst>
                  <a:ext uri="{FF2B5EF4-FFF2-40B4-BE49-F238E27FC236}">
                    <a16:creationId xmlns:a16="http://schemas.microsoft.com/office/drawing/2014/main" id="{F00A6A5B-E410-46AE-BEA5-432E462C2B37}"/>
                  </a:ext>
                </a:extLst>
              </p:cNvPr>
              <p:cNvSpPr>
                <a:spLocks noChangeArrowheads="1"/>
              </p:cNvSpPr>
              <p:nvPr/>
            </p:nvSpPr>
            <p:spPr bwMode="auto">
              <a:xfrm>
                <a:off x="4613" y="3714"/>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3" name="Rectangle 752">
                <a:extLst>
                  <a:ext uri="{FF2B5EF4-FFF2-40B4-BE49-F238E27FC236}">
                    <a16:creationId xmlns:a16="http://schemas.microsoft.com/office/drawing/2014/main" id="{50A9549C-EDE7-4B5C-BA04-D259E4F894DC}"/>
                  </a:ext>
                </a:extLst>
              </p:cNvPr>
              <p:cNvSpPr>
                <a:spLocks noChangeArrowheads="1"/>
              </p:cNvSpPr>
              <p:nvPr/>
            </p:nvSpPr>
            <p:spPr bwMode="auto">
              <a:xfrm>
                <a:off x="4613" y="3803"/>
                <a:ext cx="474" cy="119"/>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753">
                <a:extLst>
                  <a:ext uri="{FF2B5EF4-FFF2-40B4-BE49-F238E27FC236}">
                    <a16:creationId xmlns:a16="http://schemas.microsoft.com/office/drawing/2014/main" id="{85D19BCC-2921-481D-A67B-04FE9207BC93}"/>
                  </a:ext>
                </a:extLst>
              </p:cNvPr>
              <p:cNvSpPr>
                <a:spLocks noChangeArrowheads="1"/>
              </p:cNvSpPr>
              <p:nvPr/>
            </p:nvSpPr>
            <p:spPr bwMode="auto">
              <a:xfrm>
                <a:off x="4613" y="3810"/>
                <a:ext cx="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5" name="Rectangle 754">
                <a:extLst>
                  <a:ext uri="{FF2B5EF4-FFF2-40B4-BE49-F238E27FC236}">
                    <a16:creationId xmlns:a16="http://schemas.microsoft.com/office/drawing/2014/main" id="{8330FEA4-ACD4-4B6E-9D32-89E669D95A58}"/>
                  </a:ext>
                </a:extLst>
              </p:cNvPr>
              <p:cNvSpPr>
                <a:spLocks noChangeArrowheads="1"/>
              </p:cNvSpPr>
              <p:nvPr/>
            </p:nvSpPr>
            <p:spPr bwMode="auto">
              <a:xfrm>
                <a:off x="4613" y="3922"/>
                <a:ext cx="474" cy="81"/>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755">
                <a:extLst>
                  <a:ext uri="{FF2B5EF4-FFF2-40B4-BE49-F238E27FC236}">
                    <a16:creationId xmlns:a16="http://schemas.microsoft.com/office/drawing/2014/main" id="{C751B124-1E12-48E6-88A7-73A7E2899F58}"/>
                  </a:ext>
                </a:extLst>
              </p:cNvPr>
              <p:cNvSpPr>
                <a:spLocks noChangeArrowheads="1"/>
              </p:cNvSpPr>
              <p:nvPr/>
            </p:nvSpPr>
            <p:spPr bwMode="auto">
              <a:xfrm>
                <a:off x="4656" y="3921"/>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7" name="Rectangle 756">
                <a:extLst>
                  <a:ext uri="{FF2B5EF4-FFF2-40B4-BE49-F238E27FC236}">
                    <a16:creationId xmlns:a16="http://schemas.microsoft.com/office/drawing/2014/main" id="{0AD0799F-E038-437B-88CC-EC9D15DBC743}"/>
                  </a:ext>
                </a:extLst>
              </p:cNvPr>
              <p:cNvSpPr>
                <a:spLocks noChangeArrowheads="1"/>
              </p:cNvSpPr>
              <p:nvPr/>
            </p:nvSpPr>
            <p:spPr bwMode="auto">
              <a:xfrm>
                <a:off x="4704" y="39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8" name="Rectangle 757">
                <a:extLst>
                  <a:ext uri="{FF2B5EF4-FFF2-40B4-BE49-F238E27FC236}">
                    <a16:creationId xmlns:a16="http://schemas.microsoft.com/office/drawing/2014/main" id="{5E944C8E-F26B-45EA-998A-FA2EDBFE6C66}"/>
                  </a:ext>
                </a:extLst>
              </p:cNvPr>
              <p:cNvSpPr>
                <a:spLocks noChangeArrowheads="1"/>
              </p:cNvSpPr>
              <p:nvPr/>
            </p:nvSpPr>
            <p:spPr bwMode="auto">
              <a:xfrm>
                <a:off x="4835" y="3921"/>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27.75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9" name="Rectangle 758">
                <a:extLst>
                  <a:ext uri="{FF2B5EF4-FFF2-40B4-BE49-F238E27FC236}">
                    <a16:creationId xmlns:a16="http://schemas.microsoft.com/office/drawing/2014/main" id="{317D981B-3402-4245-BF9B-539486BA061F}"/>
                  </a:ext>
                </a:extLst>
              </p:cNvPr>
              <p:cNvSpPr>
                <a:spLocks noChangeArrowheads="1"/>
              </p:cNvSpPr>
              <p:nvPr/>
            </p:nvSpPr>
            <p:spPr bwMode="auto">
              <a:xfrm>
                <a:off x="5055" y="39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Rectangle 759">
                <a:extLst>
                  <a:ext uri="{FF2B5EF4-FFF2-40B4-BE49-F238E27FC236}">
                    <a16:creationId xmlns:a16="http://schemas.microsoft.com/office/drawing/2014/main" id="{2F9DB7F4-7B21-4420-835B-32CC3F489F10}"/>
                  </a:ext>
                </a:extLst>
              </p:cNvPr>
              <p:cNvSpPr>
                <a:spLocks noChangeArrowheads="1"/>
              </p:cNvSpPr>
              <p:nvPr/>
            </p:nvSpPr>
            <p:spPr bwMode="auto">
              <a:xfrm>
                <a:off x="309" y="3701"/>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760">
                <a:extLst>
                  <a:ext uri="{FF2B5EF4-FFF2-40B4-BE49-F238E27FC236}">
                    <a16:creationId xmlns:a16="http://schemas.microsoft.com/office/drawing/2014/main" id="{4F3A1217-B11A-4B48-A049-2381B6482973}"/>
                  </a:ext>
                </a:extLst>
              </p:cNvPr>
              <p:cNvSpPr>
                <a:spLocks noChangeArrowheads="1"/>
              </p:cNvSpPr>
              <p:nvPr/>
            </p:nvSpPr>
            <p:spPr bwMode="auto">
              <a:xfrm>
                <a:off x="4601" y="370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761">
                <a:extLst>
                  <a:ext uri="{FF2B5EF4-FFF2-40B4-BE49-F238E27FC236}">
                    <a16:creationId xmlns:a16="http://schemas.microsoft.com/office/drawing/2014/main" id="{A47D814B-26BE-477A-AA39-C8ECCAC446E9}"/>
                  </a:ext>
                </a:extLst>
              </p:cNvPr>
              <p:cNvSpPr>
                <a:spLocks noChangeArrowheads="1"/>
              </p:cNvSpPr>
              <p:nvPr/>
            </p:nvSpPr>
            <p:spPr bwMode="auto">
              <a:xfrm>
                <a:off x="4613" y="3701"/>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762">
                <a:extLst>
                  <a:ext uri="{FF2B5EF4-FFF2-40B4-BE49-F238E27FC236}">
                    <a16:creationId xmlns:a16="http://schemas.microsoft.com/office/drawing/2014/main" id="{EC2F6C43-862D-4A3D-A2A0-EBA9CBE37EFE}"/>
                  </a:ext>
                </a:extLst>
              </p:cNvPr>
              <p:cNvSpPr>
                <a:spLocks noChangeArrowheads="1"/>
              </p:cNvSpPr>
              <p:nvPr/>
            </p:nvSpPr>
            <p:spPr bwMode="auto">
              <a:xfrm>
                <a:off x="5087" y="370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763">
                <a:extLst>
                  <a:ext uri="{FF2B5EF4-FFF2-40B4-BE49-F238E27FC236}">
                    <a16:creationId xmlns:a16="http://schemas.microsoft.com/office/drawing/2014/main" id="{D240FFE7-F9A9-4506-B869-872F959D9A4A}"/>
                  </a:ext>
                </a:extLst>
              </p:cNvPr>
              <p:cNvSpPr>
                <a:spLocks noChangeArrowheads="1"/>
              </p:cNvSpPr>
              <p:nvPr/>
            </p:nvSpPr>
            <p:spPr bwMode="auto">
              <a:xfrm>
                <a:off x="5500" y="3701"/>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764">
                <a:extLst>
                  <a:ext uri="{FF2B5EF4-FFF2-40B4-BE49-F238E27FC236}">
                    <a16:creationId xmlns:a16="http://schemas.microsoft.com/office/drawing/2014/main" id="{6D2285C7-C276-4A0A-B37C-EA8F58966730}"/>
                  </a:ext>
                </a:extLst>
              </p:cNvPr>
              <p:cNvSpPr>
                <a:spLocks noChangeArrowheads="1"/>
              </p:cNvSpPr>
              <p:nvPr/>
            </p:nvSpPr>
            <p:spPr bwMode="auto">
              <a:xfrm>
                <a:off x="309" y="3711"/>
                <a:ext cx="6"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765">
                <a:extLst>
                  <a:ext uri="{FF2B5EF4-FFF2-40B4-BE49-F238E27FC236}">
                    <a16:creationId xmlns:a16="http://schemas.microsoft.com/office/drawing/2014/main" id="{07A2589F-33E1-4CF2-95E4-F533FF26C860}"/>
                  </a:ext>
                </a:extLst>
              </p:cNvPr>
              <p:cNvSpPr>
                <a:spLocks noChangeArrowheads="1"/>
              </p:cNvSpPr>
              <p:nvPr/>
            </p:nvSpPr>
            <p:spPr bwMode="auto">
              <a:xfrm>
                <a:off x="4601" y="3711"/>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766">
                <a:extLst>
                  <a:ext uri="{FF2B5EF4-FFF2-40B4-BE49-F238E27FC236}">
                    <a16:creationId xmlns:a16="http://schemas.microsoft.com/office/drawing/2014/main" id="{B5C718CE-7DC7-457C-87DF-04564BBB0DD5}"/>
                  </a:ext>
                </a:extLst>
              </p:cNvPr>
              <p:cNvSpPr>
                <a:spLocks noChangeArrowheads="1"/>
              </p:cNvSpPr>
              <p:nvPr/>
            </p:nvSpPr>
            <p:spPr bwMode="auto">
              <a:xfrm>
                <a:off x="5087" y="3711"/>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767">
                <a:extLst>
                  <a:ext uri="{FF2B5EF4-FFF2-40B4-BE49-F238E27FC236}">
                    <a16:creationId xmlns:a16="http://schemas.microsoft.com/office/drawing/2014/main" id="{0BD21D16-71FF-442E-9FD7-DBC812E9E33D}"/>
                  </a:ext>
                </a:extLst>
              </p:cNvPr>
              <p:cNvSpPr>
                <a:spLocks noChangeArrowheads="1"/>
              </p:cNvSpPr>
              <p:nvPr/>
            </p:nvSpPr>
            <p:spPr bwMode="auto">
              <a:xfrm>
                <a:off x="5500" y="3711"/>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768">
                <a:extLst>
                  <a:ext uri="{FF2B5EF4-FFF2-40B4-BE49-F238E27FC236}">
                    <a16:creationId xmlns:a16="http://schemas.microsoft.com/office/drawing/2014/main" id="{A2D30C2B-8CFB-4253-811C-AA2696D45EE5}"/>
                  </a:ext>
                </a:extLst>
              </p:cNvPr>
              <p:cNvSpPr>
                <a:spLocks noChangeArrowheads="1"/>
              </p:cNvSpPr>
              <p:nvPr/>
            </p:nvSpPr>
            <p:spPr bwMode="auto">
              <a:xfrm>
                <a:off x="5099" y="3816"/>
                <a:ext cx="401" cy="194"/>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769">
                <a:extLst>
                  <a:ext uri="{FF2B5EF4-FFF2-40B4-BE49-F238E27FC236}">
                    <a16:creationId xmlns:a16="http://schemas.microsoft.com/office/drawing/2014/main" id="{AC7E7062-1EB5-4C0E-B5DE-D284BA5FD234}"/>
                  </a:ext>
                </a:extLst>
              </p:cNvPr>
              <p:cNvSpPr>
                <a:spLocks noChangeArrowheads="1"/>
              </p:cNvSpPr>
              <p:nvPr/>
            </p:nvSpPr>
            <p:spPr bwMode="auto">
              <a:xfrm>
                <a:off x="5099" y="3816"/>
                <a:ext cx="401" cy="105"/>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770">
                <a:extLst>
                  <a:ext uri="{FF2B5EF4-FFF2-40B4-BE49-F238E27FC236}">
                    <a16:creationId xmlns:a16="http://schemas.microsoft.com/office/drawing/2014/main" id="{8296ADB9-4926-460A-A08C-DB19E8E9B8C0}"/>
                  </a:ext>
                </a:extLst>
              </p:cNvPr>
              <p:cNvSpPr>
                <a:spLocks noChangeArrowheads="1"/>
              </p:cNvSpPr>
              <p:nvPr/>
            </p:nvSpPr>
            <p:spPr bwMode="auto">
              <a:xfrm>
                <a:off x="5099" y="3822"/>
                <a:ext cx="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2" name="Rectangle 771">
                <a:extLst>
                  <a:ext uri="{FF2B5EF4-FFF2-40B4-BE49-F238E27FC236}">
                    <a16:creationId xmlns:a16="http://schemas.microsoft.com/office/drawing/2014/main" id="{9B81301A-72FC-4D2A-A61C-1FE643D246E9}"/>
                  </a:ext>
                </a:extLst>
              </p:cNvPr>
              <p:cNvSpPr>
                <a:spLocks noChangeArrowheads="1"/>
              </p:cNvSpPr>
              <p:nvPr/>
            </p:nvSpPr>
            <p:spPr bwMode="auto">
              <a:xfrm>
                <a:off x="5099" y="3921"/>
                <a:ext cx="401" cy="82"/>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772">
                <a:extLst>
                  <a:ext uri="{FF2B5EF4-FFF2-40B4-BE49-F238E27FC236}">
                    <a16:creationId xmlns:a16="http://schemas.microsoft.com/office/drawing/2014/main" id="{5CF33489-AC58-4806-B565-562A551323FF}"/>
                  </a:ext>
                </a:extLst>
              </p:cNvPr>
              <p:cNvSpPr>
                <a:spLocks noChangeArrowheads="1"/>
              </p:cNvSpPr>
              <p:nvPr/>
            </p:nvSpPr>
            <p:spPr bwMode="auto">
              <a:xfrm>
                <a:off x="5166" y="3921"/>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4" name="Rectangle 773">
                <a:extLst>
                  <a:ext uri="{FF2B5EF4-FFF2-40B4-BE49-F238E27FC236}">
                    <a16:creationId xmlns:a16="http://schemas.microsoft.com/office/drawing/2014/main" id="{480AFA44-38EC-4D52-BAA9-CB531F20B0DE}"/>
                  </a:ext>
                </a:extLst>
              </p:cNvPr>
              <p:cNvSpPr>
                <a:spLocks noChangeArrowheads="1"/>
              </p:cNvSpPr>
              <p:nvPr/>
            </p:nvSpPr>
            <p:spPr bwMode="auto">
              <a:xfrm>
                <a:off x="5215" y="39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5" name="Rectangle 774">
                <a:extLst>
                  <a:ext uri="{FF2B5EF4-FFF2-40B4-BE49-F238E27FC236}">
                    <a16:creationId xmlns:a16="http://schemas.microsoft.com/office/drawing/2014/main" id="{B79DD0B2-3820-4546-B7C7-FFE256DC2E4C}"/>
                  </a:ext>
                </a:extLst>
              </p:cNvPr>
              <p:cNvSpPr>
                <a:spLocks noChangeArrowheads="1"/>
              </p:cNvSpPr>
              <p:nvPr/>
            </p:nvSpPr>
            <p:spPr bwMode="auto">
              <a:xfrm>
                <a:off x="5245" y="3921"/>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29.32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6" name="Rectangle 775">
                <a:extLst>
                  <a:ext uri="{FF2B5EF4-FFF2-40B4-BE49-F238E27FC236}">
                    <a16:creationId xmlns:a16="http://schemas.microsoft.com/office/drawing/2014/main" id="{1030C9EA-4362-4107-A3C3-A12687354700}"/>
                  </a:ext>
                </a:extLst>
              </p:cNvPr>
              <p:cNvSpPr>
                <a:spLocks noChangeArrowheads="1"/>
              </p:cNvSpPr>
              <p:nvPr/>
            </p:nvSpPr>
            <p:spPr bwMode="auto">
              <a:xfrm>
                <a:off x="5465" y="3921"/>
                <a:ext cx="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7" name="Rectangle 776">
                <a:extLst>
                  <a:ext uri="{FF2B5EF4-FFF2-40B4-BE49-F238E27FC236}">
                    <a16:creationId xmlns:a16="http://schemas.microsoft.com/office/drawing/2014/main" id="{872480E0-8785-49FB-9FE2-79E3B43009F6}"/>
                  </a:ext>
                </a:extLst>
              </p:cNvPr>
              <p:cNvSpPr>
                <a:spLocks noChangeArrowheads="1"/>
              </p:cNvSpPr>
              <p:nvPr/>
            </p:nvSpPr>
            <p:spPr bwMode="auto">
              <a:xfrm>
                <a:off x="309" y="3806"/>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777">
                <a:extLst>
                  <a:ext uri="{FF2B5EF4-FFF2-40B4-BE49-F238E27FC236}">
                    <a16:creationId xmlns:a16="http://schemas.microsoft.com/office/drawing/2014/main" id="{0E78E396-D22A-44D8-AAC4-8D3D66E918AD}"/>
                  </a:ext>
                </a:extLst>
              </p:cNvPr>
              <p:cNvSpPr>
                <a:spLocks noChangeArrowheads="1"/>
              </p:cNvSpPr>
              <p:nvPr/>
            </p:nvSpPr>
            <p:spPr bwMode="auto">
              <a:xfrm>
                <a:off x="4601" y="3806"/>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778">
                <a:extLst>
                  <a:ext uri="{FF2B5EF4-FFF2-40B4-BE49-F238E27FC236}">
                    <a16:creationId xmlns:a16="http://schemas.microsoft.com/office/drawing/2014/main" id="{FA8B16E0-754E-4B31-923D-CCAA6ED6FFC6}"/>
                  </a:ext>
                </a:extLst>
              </p:cNvPr>
              <p:cNvSpPr>
                <a:spLocks noChangeArrowheads="1"/>
              </p:cNvSpPr>
              <p:nvPr/>
            </p:nvSpPr>
            <p:spPr bwMode="auto">
              <a:xfrm>
                <a:off x="5087" y="3806"/>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779">
                <a:extLst>
                  <a:ext uri="{FF2B5EF4-FFF2-40B4-BE49-F238E27FC236}">
                    <a16:creationId xmlns:a16="http://schemas.microsoft.com/office/drawing/2014/main" id="{2ECBEB14-8940-4EF4-AEC1-2F3953DB55C7}"/>
                  </a:ext>
                </a:extLst>
              </p:cNvPr>
              <p:cNvSpPr>
                <a:spLocks noChangeArrowheads="1"/>
              </p:cNvSpPr>
              <p:nvPr/>
            </p:nvSpPr>
            <p:spPr bwMode="auto">
              <a:xfrm>
                <a:off x="5099" y="3806"/>
                <a:ext cx="40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780">
                <a:extLst>
                  <a:ext uri="{FF2B5EF4-FFF2-40B4-BE49-F238E27FC236}">
                    <a16:creationId xmlns:a16="http://schemas.microsoft.com/office/drawing/2014/main" id="{35153DE0-7117-4086-9DAC-E6872130620B}"/>
                  </a:ext>
                </a:extLst>
              </p:cNvPr>
              <p:cNvSpPr>
                <a:spLocks noChangeArrowheads="1"/>
              </p:cNvSpPr>
              <p:nvPr/>
            </p:nvSpPr>
            <p:spPr bwMode="auto">
              <a:xfrm>
                <a:off x="5500" y="3806"/>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781">
                <a:extLst>
                  <a:ext uri="{FF2B5EF4-FFF2-40B4-BE49-F238E27FC236}">
                    <a16:creationId xmlns:a16="http://schemas.microsoft.com/office/drawing/2014/main" id="{9C60DD68-E87E-4C00-A855-4095E9831EB9}"/>
                  </a:ext>
                </a:extLst>
              </p:cNvPr>
              <p:cNvSpPr>
                <a:spLocks noChangeArrowheads="1"/>
              </p:cNvSpPr>
              <p:nvPr/>
            </p:nvSpPr>
            <p:spPr bwMode="auto">
              <a:xfrm>
                <a:off x="309" y="3816"/>
                <a:ext cx="6"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782">
                <a:extLst>
                  <a:ext uri="{FF2B5EF4-FFF2-40B4-BE49-F238E27FC236}">
                    <a16:creationId xmlns:a16="http://schemas.microsoft.com/office/drawing/2014/main" id="{AD7A99A4-A337-4917-828F-0BA0B07F8FC2}"/>
                  </a:ext>
                </a:extLst>
              </p:cNvPr>
              <p:cNvSpPr>
                <a:spLocks noChangeArrowheads="1"/>
              </p:cNvSpPr>
              <p:nvPr/>
            </p:nvSpPr>
            <p:spPr bwMode="auto">
              <a:xfrm>
                <a:off x="4601" y="3816"/>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783">
                <a:extLst>
                  <a:ext uri="{FF2B5EF4-FFF2-40B4-BE49-F238E27FC236}">
                    <a16:creationId xmlns:a16="http://schemas.microsoft.com/office/drawing/2014/main" id="{E80ACFD9-DF11-4729-8CDF-E9043E1B8FC4}"/>
                  </a:ext>
                </a:extLst>
              </p:cNvPr>
              <p:cNvSpPr>
                <a:spLocks noChangeArrowheads="1"/>
              </p:cNvSpPr>
              <p:nvPr/>
            </p:nvSpPr>
            <p:spPr bwMode="auto">
              <a:xfrm>
                <a:off x="5087" y="3816"/>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784">
                <a:extLst>
                  <a:ext uri="{FF2B5EF4-FFF2-40B4-BE49-F238E27FC236}">
                    <a16:creationId xmlns:a16="http://schemas.microsoft.com/office/drawing/2014/main" id="{E28FA351-5DA2-4DE7-963E-E860FDC8E8A9}"/>
                  </a:ext>
                </a:extLst>
              </p:cNvPr>
              <p:cNvSpPr>
                <a:spLocks noChangeArrowheads="1"/>
              </p:cNvSpPr>
              <p:nvPr/>
            </p:nvSpPr>
            <p:spPr bwMode="auto">
              <a:xfrm>
                <a:off x="5500" y="3816"/>
                <a:ext cx="12"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785">
                <a:extLst>
                  <a:ext uri="{FF2B5EF4-FFF2-40B4-BE49-F238E27FC236}">
                    <a16:creationId xmlns:a16="http://schemas.microsoft.com/office/drawing/2014/main" id="{05835353-3934-4A2C-A6F9-848D37F57AA9}"/>
                  </a:ext>
                </a:extLst>
              </p:cNvPr>
              <p:cNvSpPr>
                <a:spLocks noChangeArrowheads="1"/>
              </p:cNvSpPr>
              <p:nvPr/>
            </p:nvSpPr>
            <p:spPr bwMode="auto">
              <a:xfrm>
                <a:off x="4607" y="4020"/>
                <a:ext cx="480" cy="4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786">
                <a:extLst>
                  <a:ext uri="{FF2B5EF4-FFF2-40B4-BE49-F238E27FC236}">
                    <a16:creationId xmlns:a16="http://schemas.microsoft.com/office/drawing/2014/main" id="{276D777A-0EB1-4287-88D4-6BE83AA3DEFD}"/>
                  </a:ext>
                </a:extLst>
              </p:cNvPr>
              <p:cNvSpPr>
                <a:spLocks noChangeArrowheads="1"/>
              </p:cNvSpPr>
              <p:nvPr/>
            </p:nvSpPr>
            <p:spPr bwMode="auto">
              <a:xfrm>
                <a:off x="4607" y="4020"/>
                <a:ext cx="480" cy="2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787">
                <a:extLst>
                  <a:ext uri="{FF2B5EF4-FFF2-40B4-BE49-F238E27FC236}">
                    <a16:creationId xmlns:a16="http://schemas.microsoft.com/office/drawing/2014/main" id="{C87EDB6E-ECDC-410C-A38B-749D9E999320}"/>
                  </a:ext>
                </a:extLst>
              </p:cNvPr>
              <p:cNvSpPr>
                <a:spLocks noChangeArrowheads="1"/>
              </p:cNvSpPr>
              <p:nvPr/>
            </p:nvSpPr>
            <p:spPr bwMode="auto">
              <a:xfrm>
                <a:off x="4607" y="4021"/>
                <a:ext cx="19"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9" name="Rectangle 788">
                <a:extLst>
                  <a:ext uri="{FF2B5EF4-FFF2-40B4-BE49-F238E27FC236}">
                    <a16:creationId xmlns:a16="http://schemas.microsoft.com/office/drawing/2014/main" id="{40252A24-EAC9-4C07-BED5-6A93367BD1F3}"/>
                  </a:ext>
                </a:extLst>
              </p:cNvPr>
              <p:cNvSpPr>
                <a:spLocks noChangeArrowheads="1"/>
              </p:cNvSpPr>
              <p:nvPr/>
            </p:nvSpPr>
            <p:spPr bwMode="auto">
              <a:xfrm>
                <a:off x="5093" y="4020"/>
                <a:ext cx="407" cy="40"/>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789">
                <a:extLst>
                  <a:ext uri="{FF2B5EF4-FFF2-40B4-BE49-F238E27FC236}">
                    <a16:creationId xmlns:a16="http://schemas.microsoft.com/office/drawing/2014/main" id="{3086D5BD-5F11-430D-B244-B2056D71720E}"/>
                  </a:ext>
                </a:extLst>
              </p:cNvPr>
              <p:cNvSpPr>
                <a:spLocks noChangeArrowheads="1"/>
              </p:cNvSpPr>
              <p:nvPr/>
            </p:nvSpPr>
            <p:spPr bwMode="auto">
              <a:xfrm>
                <a:off x="5093" y="4020"/>
                <a:ext cx="407" cy="23"/>
              </a:xfrm>
              <a:prstGeom prst="rect">
                <a:avLst/>
              </a:prstGeom>
              <a:solidFill>
                <a:srgbClr val="D9E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790">
                <a:extLst>
                  <a:ext uri="{FF2B5EF4-FFF2-40B4-BE49-F238E27FC236}">
                    <a16:creationId xmlns:a16="http://schemas.microsoft.com/office/drawing/2014/main" id="{7E13032D-59C2-44E5-A1E9-DE411F597374}"/>
                  </a:ext>
                </a:extLst>
              </p:cNvPr>
              <p:cNvSpPr>
                <a:spLocks noChangeArrowheads="1"/>
              </p:cNvSpPr>
              <p:nvPr/>
            </p:nvSpPr>
            <p:spPr bwMode="auto">
              <a:xfrm>
                <a:off x="5093" y="4021"/>
                <a:ext cx="19"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2" name="Rectangle 791">
                <a:extLst>
                  <a:ext uri="{FF2B5EF4-FFF2-40B4-BE49-F238E27FC236}">
                    <a16:creationId xmlns:a16="http://schemas.microsoft.com/office/drawing/2014/main" id="{B3FDE8BE-BD3F-4DCB-AA6B-F24A3DC6481A}"/>
                  </a:ext>
                </a:extLst>
              </p:cNvPr>
              <p:cNvSpPr>
                <a:spLocks noChangeArrowheads="1"/>
              </p:cNvSpPr>
              <p:nvPr/>
            </p:nvSpPr>
            <p:spPr bwMode="auto">
              <a:xfrm>
                <a:off x="309" y="4010"/>
                <a:ext cx="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792">
                <a:extLst>
                  <a:ext uri="{FF2B5EF4-FFF2-40B4-BE49-F238E27FC236}">
                    <a16:creationId xmlns:a16="http://schemas.microsoft.com/office/drawing/2014/main" id="{CF8FC45C-3562-4885-BB19-63A092CE9DEE}"/>
                  </a:ext>
                </a:extLst>
              </p:cNvPr>
              <p:cNvSpPr>
                <a:spLocks noChangeArrowheads="1"/>
              </p:cNvSpPr>
              <p:nvPr/>
            </p:nvSpPr>
            <p:spPr bwMode="auto">
              <a:xfrm>
                <a:off x="4601" y="401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793">
                <a:extLst>
                  <a:ext uri="{FF2B5EF4-FFF2-40B4-BE49-F238E27FC236}">
                    <a16:creationId xmlns:a16="http://schemas.microsoft.com/office/drawing/2014/main" id="{A3A862B2-1308-42A9-83DF-160424A818C6}"/>
                  </a:ext>
                </a:extLst>
              </p:cNvPr>
              <p:cNvSpPr>
                <a:spLocks noChangeArrowheads="1"/>
              </p:cNvSpPr>
              <p:nvPr/>
            </p:nvSpPr>
            <p:spPr bwMode="auto">
              <a:xfrm>
                <a:off x="4613" y="4010"/>
                <a:ext cx="47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794">
                <a:extLst>
                  <a:ext uri="{FF2B5EF4-FFF2-40B4-BE49-F238E27FC236}">
                    <a16:creationId xmlns:a16="http://schemas.microsoft.com/office/drawing/2014/main" id="{828D212D-DC73-4CA7-9D95-75231D4B6DC9}"/>
                  </a:ext>
                </a:extLst>
              </p:cNvPr>
              <p:cNvSpPr>
                <a:spLocks noChangeArrowheads="1"/>
              </p:cNvSpPr>
              <p:nvPr/>
            </p:nvSpPr>
            <p:spPr bwMode="auto">
              <a:xfrm>
                <a:off x="5087" y="401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795">
                <a:extLst>
                  <a:ext uri="{FF2B5EF4-FFF2-40B4-BE49-F238E27FC236}">
                    <a16:creationId xmlns:a16="http://schemas.microsoft.com/office/drawing/2014/main" id="{E60959FF-CFF6-4698-9582-969573D0BEC3}"/>
                  </a:ext>
                </a:extLst>
              </p:cNvPr>
              <p:cNvSpPr>
                <a:spLocks noChangeArrowheads="1"/>
              </p:cNvSpPr>
              <p:nvPr/>
            </p:nvSpPr>
            <p:spPr bwMode="auto">
              <a:xfrm>
                <a:off x="5099" y="401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796">
                <a:extLst>
                  <a:ext uri="{FF2B5EF4-FFF2-40B4-BE49-F238E27FC236}">
                    <a16:creationId xmlns:a16="http://schemas.microsoft.com/office/drawing/2014/main" id="{AAAE1530-5BB5-4E50-B4E6-DC294493119A}"/>
                  </a:ext>
                </a:extLst>
              </p:cNvPr>
              <p:cNvSpPr>
                <a:spLocks noChangeArrowheads="1"/>
              </p:cNvSpPr>
              <p:nvPr/>
            </p:nvSpPr>
            <p:spPr bwMode="auto">
              <a:xfrm>
                <a:off x="5111" y="4010"/>
                <a:ext cx="38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797">
                <a:extLst>
                  <a:ext uri="{FF2B5EF4-FFF2-40B4-BE49-F238E27FC236}">
                    <a16:creationId xmlns:a16="http://schemas.microsoft.com/office/drawing/2014/main" id="{244F9183-4D04-466F-A0C2-BCE968CF24B2}"/>
                  </a:ext>
                </a:extLst>
              </p:cNvPr>
              <p:cNvSpPr>
                <a:spLocks noChangeArrowheads="1"/>
              </p:cNvSpPr>
              <p:nvPr/>
            </p:nvSpPr>
            <p:spPr bwMode="auto">
              <a:xfrm>
                <a:off x="5500" y="401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798">
                <a:extLst>
                  <a:ext uri="{FF2B5EF4-FFF2-40B4-BE49-F238E27FC236}">
                    <a16:creationId xmlns:a16="http://schemas.microsoft.com/office/drawing/2014/main" id="{87827A6B-7559-455D-8D75-71AFF5C0043E}"/>
                  </a:ext>
                </a:extLst>
              </p:cNvPr>
              <p:cNvSpPr>
                <a:spLocks noChangeArrowheads="1"/>
              </p:cNvSpPr>
              <p:nvPr/>
            </p:nvSpPr>
            <p:spPr bwMode="auto">
              <a:xfrm>
                <a:off x="309" y="4020"/>
                <a:ext cx="6"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799">
                <a:extLst>
                  <a:ext uri="{FF2B5EF4-FFF2-40B4-BE49-F238E27FC236}">
                    <a16:creationId xmlns:a16="http://schemas.microsoft.com/office/drawing/2014/main" id="{D3AC7249-5880-4E0E-8B24-07C046568AA3}"/>
                  </a:ext>
                </a:extLst>
              </p:cNvPr>
              <p:cNvSpPr>
                <a:spLocks noChangeArrowheads="1"/>
              </p:cNvSpPr>
              <p:nvPr/>
            </p:nvSpPr>
            <p:spPr bwMode="auto">
              <a:xfrm>
                <a:off x="309" y="4060"/>
                <a:ext cx="429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800">
                <a:extLst>
                  <a:ext uri="{FF2B5EF4-FFF2-40B4-BE49-F238E27FC236}">
                    <a16:creationId xmlns:a16="http://schemas.microsoft.com/office/drawing/2014/main" id="{A00540D6-C3CF-42F7-86AE-3C45F406DF7A}"/>
                  </a:ext>
                </a:extLst>
              </p:cNvPr>
              <p:cNvSpPr>
                <a:spLocks noChangeArrowheads="1"/>
              </p:cNvSpPr>
              <p:nvPr/>
            </p:nvSpPr>
            <p:spPr bwMode="auto">
              <a:xfrm>
                <a:off x="4601" y="4020"/>
                <a:ext cx="12"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801">
                <a:extLst>
                  <a:ext uri="{FF2B5EF4-FFF2-40B4-BE49-F238E27FC236}">
                    <a16:creationId xmlns:a16="http://schemas.microsoft.com/office/drawing/2014/main" id="{215D19BE-33A3-4988-8134-217E9F14431A}"/>
                  </a:ext>
                </a:extLst>
              </p:cNvPr>
              <p:cNvSpPr>
                <a:spLocks noChangeArrowheads="1"/>
              </p:cNvSpPr>
              <p:nvPr/>
            </p:nvSpPr>
            <p:spPr bwMode="auto">
              <a:xfrm>
                <a:off x="4601" y="406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802">
                <a:extLst>
                  <a:ext uri="{FF2B5EF4-FFF2-40B4-BE49-F238E27FC236}">
                    <a16:creationId xmlns:a16="http://schemas.microsoft.com/office/drawing/2014/main" id="{7267A65E-9F44-4D8F-9AC4-F437BF2B3F50}"/>
                  </a:ext>
                </a:extLst>
              </p:cNvPr>
              <p:cNvSpPr>
                <a:spLocks noChangeArrowheads="1"/>
              </p:cNvSpPr>
              <p:nvPr/>
            </p:nvSpPr>
            <p:spPr bwMode="auto">
              <a:xfrm>
                <a:off x="4613" y="4060"/>
                <a:ext cx="48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803">
                <a:extLst>
                  <a:ext uri="{FF2B5EF4-FFF2-40B4-BE49-F238E27FC236}">
                    <a16:creationId xmlns:a16="http://schemas.microsoft.com/office/drawing/2014/main" id="{F6ABF455-0E8E-4B0A-B9F6-D1338F4601AD}"/>
                  </a:ext>
                </a:extLst>
              </p:cNvPr>
              <p:cNvSpPr>
                <a:spLocks noChangeArrowheads="1"/>
              </p:cNvSpPr>
              <p:nvPr/>
            </p:nvSpPr>
            <p:spPr bwMode="auto">
              <a:xfrm>
                <a:off x="5093" y="406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804">
                <a:extLst>
                  <a:ext uri="{FF2B5EF4-FFF2-40B4-BE49-F238E27FC236}">
                    <a16:creationId xmlns:a16="http://schemas.microsoft.com/office/drawing/2014/main" id="{A98BA423-A0F8-4B06-B0E6-FD31E0FAC14A}"/>
                  </a:ext>
                </a:extLst>
              </p:cNvPr>
              <p:cNvSpPr>
                <a:spLocks noChangeArrowheads="1"/>
              </p:cNvSpPr>
              <p:nvPr/>
            </p:nvSpPr>
            <p:spPr bwMode="auto">
              <a:xfrm>
                <a:off x="5105" y="4060"/>
                <a:ext cx="39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805">
                <a:extLst>
                  <a:ext uri="{FF2B5EF4-FFF2-40B4-BE49-F238E27FC236}">
                    <a16:creationId xmlns:a16="http://schemas.microsoft.com/office/drawing/2014/main" id="{B9372EB5-87CC-45AC-A4DD-36BC7EB1CAA2}"/>
                  </a:ext>
                </a:extLst>
              </p:cNvPr>
              <p:cNvSpPr>
                <a:spLocks noChangeArrowheads="1"/>
              </p:cNvSpPr>
              <p:nvPr/>
            </p:nvSpPr>
            <p:spPr bwMode="auto">
              <a:xfrm>
                <a:off x="5500" y="4020"/>
                <a:ext cx="12"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806">
                <a:extLst>
                  <a:ext uri="{FF2B5EF4-FFF2-40B4-BE49-F238E27FC236}">
                    <a16:creationId xmlns:a16="http://schemas.microsoft.com/office/drawing/2014/main" id="{05C23A1B-DBA2-474C-BB2E-9AE5C797E485}"/>
                  </a:ext>
                </a:extLst>
              </p:cNvPr>
              <p:cNvSpPr>
                <a:spLocks noChangeArrowheads="1"/>
              </p:cNvSpPr>
              <p:nvPr/>
            </p:nvSpPr>
            <p:spPr bwMode="auto">
              <a:xfrm>
                <a:off x="5500" y="406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808">
              <a:extLst>
                <a:ext uri="{FF2B5EF4-FFF2-40B4-BE49-F238E27FC236}">
                  <a16:creationId xmlns:a16="http://schemas.microsoft.com/office/drawing/2014/main" id="{FD5C5AD1-EFAC-4475-AF02-D2DAAAD73B33}"/>
                </a:ext>
              </a:extLst>
            </p:cNvPr>
            <p:cNvSpPr>
              <a:spLocks noChangeArrowheads="1"/>
            </p:cNvSpPr>
            <p:nvPr/>
          </p:nvSpPr>
          <p:spPr bwMode="auto">
            <a:xfrm>
              <a:off x="5500" y="4060"/>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4067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642516"/>
          </a:xfrm>
        </p:spPr>
        <p:txBody>
          <a:bodyPr/>
          <a:lstStyle/>
          <a:p>
            <a:pPr marL="36576" indent="0">
              <a:buClr>
                <a:srgbClr val="E19C1E"/>
              </a:buClr>
              <a:buSzPct val="80000"/>
              <a:buNone/>
            </a:pPr>
            <a:r>
              <a:rPr lang="en-US" altLang="en-US" dirty="0" smtClean="0">
                <a:latin typeface="Roboto" panose="020B0604020202020204" charset="0"/>
                <a:ea typeface="Roboto" panose="020B0604020202020204" charset="0"/>
                <a:cs typeface="Roboto" panose="020B0604020202020204" charset="0"/>
              </a:rPr>
              <a:t>EXAMPLE </a:t>
            </a:r>
            <a:r>
              <a:rPr lang="en-US" altLang="en-US" dirty="0">
                <a:latin typeface="Roboto" panose="020B0604020202020204" charset="0"/>
                <a:ea typeface="Roboto" panose="020B0604020202020204" charset="0"/>
                <a:cs typeface="Roboto" panose="020B0604020202020204" charset="0"/>
              </a:rPr>
              <a:t>2:  Laboratory Copy Machine</a:t>
            </a:r>
          </a:p>
          <a:p>
            <a:pPr marL="0" indent="0">
              <a:buClr>
                <a:srgbClr val="E19C1E"/>
              </a:buClr>
              <a:buSzPct val="80000"/>
              <a:buNone/>
            </a:pPr>
            <a:r>
              <a:rPr lang="en-US" altLang="en-US" sz="2400" dirty="0" smtClean="0">
                <a:latin typeface="Roboto" panose="020B0604020202020204" charset="0"/>
                <a:ea typeface="Roboto" panose="020B0604020202020204" charset="0"/>
                <a:cs typeface="Roboto" panose="020B0604020202020204" charset="0"/>
              </a:rPr>
              <a:t>Operating </a:t>
            </a:r>
            <a:r>
              <a:rPr lang="en-US" altLang="en-US" sz="2400" dirty="0">
                <a:latin typeface="Roboto" panose="020B0604020202020204" charset="0"/>
                <a:ea typeface="Roboto" panose="020B0604020202020204" charset="0"/>
                <a:cs typeface="Roboto" panose="020B0604020202020204" charset="0"/>
              </a:rPr>
              <a:t>statistics from previous year:</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5240128"/>
              </p:ext>
            </p:extLst>
          </p:nvPr>
        </p:nvGraphicFramePr>
        <p:xfrm>
          <a:off x="2170981" y="2305880"/>
          <a:ext cx="7892720" cy="3948272"/>
        </p:xfrm>
        <a:graphic>
          <a:graphicData uri="http://schemas.openxmlformats.org/drawingml/2006/table">
            <a:tbl>
              <a:tblPr/>
              <a:tblGrid>
                <a:gridCol w="5192434">
                  <a:extLst>
                    <a:ext uri="{9D8B030D-6E8A-4147-A177-3AD203B41FA5}">
                      <a16:colId xmlns:a16="http://schemas.microsoft.com/office/drawing/2014/main" val="20000"/>
                    </a:ext>
                  </a:extLst>
                </a:gridCol>
                <a:gridCol w="1429565">
                  <a:extLst>
                    <a:ext uri="{9D8B030D-6E8A-4147-A177-3AD203B41FA5}">
                      <a16:colId xmlns:a16="http://schemas.microsoft.com/office/drawing/2014/main" val="20001"/>
                    </a:ext>
                  </a:extLst>
                </a:gridCol>
                <a:gridCol w="1270721">
                  <a:extLst>
                    <a:ext uri="{9D8B030D-6E8A-4147-A177-3AD203B41FA5}">
                      <a16:colId xmlns:a16="http://schemas.microsoft.com/office/drawing/2014/main" val="20002"/>
                    </a:ext>
                  </a:extLst>
                </a:gridCol>
              </a:tblGrid>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Total actual copies made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07/2020 </a:t>
                      </a:r>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06/2021</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287,300</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Projected operating cost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07/2020 </a:t>
                      </a:r>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06/2021</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Lease </a:t>
                      </a:r>
                      <a:r>
                        <a:rPr lang="en-US" sz="1500" b="0" i="0" u="none" strike="noStrike" dirty="0">
                          <a:solidFill>
                            <a:schemeClr val="tx1"/>
                          </a:solidFill>
                          <a:effectLst/>
                          <a:latin typeface="Aparajita" panose="020B0604020202020204" pitchFamily="34" charset="0"/>
                          <a:cs typeface="Aparajita" panose="020B0604020202020204" pitchFamily="34" charset="0"/>
                        </a:rPr>
                        <a:t>purchase of copier</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5,300.00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Maintenance </a:t>
                      </a:r>
                      <a:r>
                        <a:rPr lang="en-US" sz="1500" b="0" i="0" u="none" strike="noStrike" dirty="0">
                          <a:solidFill>
                            <a:schemeClr val="tx1"/>
                          </a:solidFill>
                          <a:effectLst/>
                          <a:latin typeface="Aparajita" panose="020B0604020202020204" pitchFamily="34" charset="0"/>
                          <a:cs typeface="Aparajita" panose="020B0604020202020204" pitchFamily="34" charset="0"/>
                        </a:rPr>
                        <a:t>Agreement</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4,400.00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Paper </a:t>
                      </a:r>
                      <a:r>
                        <a:rPr lang="en-US" sz="1500" b="0" i="0" u="none" strike="noStrike" dirty="0">
                          <a:solidFill>
                            <a:schemeClr val="tx1"/>
                          </a:solidFill>
                          <a:effectLst/>
                          <a:latin typeface="Aparajita" panose="020B0604020202020204" pitchFamily="34" charset="0"/>
                          <a:cs typeface="Aparajita" panose="020B0604020202020204" pitchFamily="34" charset="0"/>
                        </a:rPr>
                        <a:t>Legal size 50 reams @ 3.25</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162.50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Paper </a:t>
                      </a:r>
                      <a:r>
                        <a:rPr lang="en-US" sz="1500" b="0" i="0" u="none" strike="noStrike" dirty="0">
                          <a:solidFill>
                            <a:schemeClr val="tx1"/>
                          </a:solidFill>
                          <a:effectLst/>
                          <a:latin typeface="Aparajita" panose="020B0604020202020204" pitchFamily="34" charset="0"/>
                          <a:cs typeface="Aparajita" panose="020B0604020202020204" pitchFamily="34" charset="0"/>
                        </a:rPr>
                        <a:t>Letter size 525 reams @ 2.60</a:t>
                      </a:r>
                    </a:p>
                  </a:txBody>
                  <a:tcPr marL="9525" marR="9525" marT="9525" marB="0" anchor="b">
                    <a:lnL>
                      <a:noFill/>
                    </a:lnL>
                    <a:lnR>
                      <a:noFill/>
                    </a:lnR>
                    <a:lnT>
                      <a:noFill/>
                    </a:lnT>
                    <a:lnB>
                      <a:noFill/>
                    </a:lnB>
                  </a:tcPr>
                </a:tc>
                <a:tc>
                  <a:txBody>
                    <a:bodyPr/>
                    <a:lstStyle/>
                    <a:p>
                      <a:pPr algn="ctr"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1,365.00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Toner </a:t>
                      </a:r>
                      <a:r>
                        <a:rPr lang="en-US" sz="1500" b="0" i="0" u="none" strike="noStrike" dirty="0">
                          <a:solidFill>
                            <a:schemeClr val="tx1"/>
                          </a:solidFill>
                          <a:effectLst/>
                          <a:latin typeface="Aparajita" panose="020B0604020202020204" pitchFamily="34" charset="0"/>
                          <a:cs typeface="Aparajita" panose="020B0604020202020204" pitchFamily="34" charset="0"/>
                        </a:rPr>
                        <a:t>12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cartridges </a:t>
                      </a:r>
                      <a:r>
                        <a:rPr lang="en-US" sz="1500" b="0" i="0" u="none" strike="noStrike" dirty="0">
                          <a:solidFill>
                            <a:schemeClr val="tx1"/>
                          </a:solidFill>
                          <a:effectLst/>
                          <a:latin typeface="Aparajita" panose="020B0604020202020204" pitchFamily="34" charset="0"/>
                          <a:cs typeface="Aparajita" panose="020B0604020202020204" pitchFamily="34" charset="0"/>
                        </a:rPr>
                        <a:t>@ 37.50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450.00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Developer </a:t>
                      </a:r>
                      <a:r>
                        <a:rPr lang="en-US" sz="1500" b="0" i="0" u="none" strike="noStrike" dirty="0">
                          <a:solidFill>
                            <a:schemeClr val="tx1"/>
                          </a:solidFill>
                          <a:effectLst/>
                          <a:latin typeface="Aparajita" panose="020B0604020202020204" pitchFamily="34" charset="0"/>
                          <a:cs typeface="Aparajita" panose="020B0604020202020204" pitchFamily="34" charset="0"/>
                        </a:rPr>
                        <a:t>1 bottle 55.00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55.00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7781">
                <a:tc>
                  <a:txBody>
                    <a:bodyPr/>
                    <a:lstStyle/>
                    <a:p>
                      <a:pPr algn="l" fontAlgn="b"/>
                      <a:r>
                        <a:rPr lang="fr-FR" sz="1500" b="0" i="0" u="none" strike="noStrike" dirty="0" smtClean="0">
                          <a:solidFill>
                            <a:schemeClr val="tx1"/>
                          </a:solidFill>
                          <a:effectLst/>
                          <a:latin typeface="Aparajita" panose="020B0604020202020204" pitchFamily="34" charset="0"/>
                          <a:cs typeface="Aparajita" panose="020B0604020202020204" pitchFamily="34" charset="0"/>
                        </a:rPr>
                        <a:t>Fuser oil </a:t>
                      </a:r>
                      <a:r>
                        <a:rPr lang="fr-FR" sz="1500" b="0" i="0" u="none" strike="noStrike" dirty="0">
                          <a:solidFill>
                            <a:schemeClr val="tx1"/>
                          </a:solidFill>
                          <a:effectLst/>
                          <a:latin typeface="Aparajita" panose="020B0604020202020204" pitchFamily="34" charset="0"/>
                          <a:cs typeface="Aparajita" panose="020B0604020202020204" pitchFamily="34" charset="0"/>
                        </a:rPr>
                        <a:t>2 </a:t>
                      </a:r>
                      <a:r>
                        <a:rPr lang="fr-FR" sz="1500" b="0" i="0" u="none" strike="noStrike" dirty="0" smtClean="0">
                          <a:solidFill>
                            <a:schemeClr val="tx1"/>
                          </a:solidFill>
                          <a:effectLst/>
                          <a:latin typeface="Aparajita" panose="020B0604020202020204" pitchFamily="34" charset="0"/>
                          <a:cs typeface="Aparajita" panose="020B0604020202020204" pitchFamily="34" charset="0"/>
                        </a:rPr>
                        <a:t>bottles </a:t>
                      </a:r>
                      <a:r>
                        <a:rPr lang="fr-FR" sz="1500" b="0" i="0" u="none" strike="noStrike" dirty="0">
                          <a:solidFill>
                            <a:schemeClr val="tx1"/>
                          </a:solidFill>
                          <a:effectLst/>
                          <a:latin typeface="Aparajita" panose="020B0604020202020204" pitchFamily="34" charset="0"/>
                          <a:cs typeface="Aparajita" panose="020B0604020202020204" pitchFamily="34" charset="0"/>
                        </a:rPr>
                        <a:t>@16.50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33.00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Total Operating Costs</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sng" strike="noStrike" dirty="0">
                          <a:solidFill>
                            <a:schemeClr val="tx1"/>
                          </a:solidFill>
                          <a:effectLst/>
                          <a:latin typeface="Aparajita" panose="020B0604020202020204" pitchFamily="34" charset="0"/>
                          <a:cs typeface="Aparajita" panose="020B0604020202020204" pitchFamily="34" charset="0"/>
                        </a:rPr>
                        <a:t>11,765.50</a:t>
                      </a:r>
                    </a:p>
                  </a:txBody>
                  <a:tcPr marL="9525" marR="9525" marT="9525" marB="0" anchor="b">
                    <a:lnL>
                      <a:noFill/>
                    </a:lnL>
                    <a:lnR>
                      <a:noFill/>
                    </a:lnR>
                    <a:lnT>
                      <a:noFill/>
                    </a:lnT>
                    <a:lnB w="635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0009"/>
                  </a:ext>
                </a:extLst>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Less over recovery from prior year</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sng" strike="noStrike" dirty="0">
                          <a:solidFill>
                            <a:schemeClr val="tx1"/>
                          </a:solidFill>
                          <a:effectLst/>
                          <a:latin typeface="Aparajita" panose="020B0604020202020204" pitchFamily="34" charset="0"/>
                          <a:cs typeface="Aparajita" panose="020B0604020202020204" pitchFamily="34" charset="0"/>
                        </a:rPr>
                        <a:t>-1,200.00</a:t>
                      </a:r>
                    </a:p>
                  </a:txBody>
                  <a:tcPr marL="9525" marR="9525" marT="9525" marB="0" anchor="b">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0010"/>
                  </a:ext>
                </a:extLst>
              </a:tr>
              <a:tr h="3426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Total Cost to be recovered</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10,565.50</a:t>
                      </a:r>
                    </a:p>
                  </a:txBody>
                  <a:tcPr marL="9525" marR="9525" marT="9525" marB="0" anchor="b">
                    <a:lnL>
                      <a:noFill/>
                    </a:lnL>
                    <a:lnR>
                      <a:noFill/>
                    </a:lnR>
                    <a:lnT w="6350" cap="flat" cmpd="sng" algn="ctr">
                      <a:solidFill>
                        <a:srgbClr val="EEECE1"/>
                      </a:solidFill>
                      <a:prstDash val="solid"/>
                      <a:round/>
                      <a:headEnd type="none" w="med" len="med"/>
                      <a:tailEnd type="none" w="med" len="med"/>
                    </a:lnT>
                    <a:lnB w="25400" cap="flat" cmpd="dbl" algn="ctr">
                      <a:solidFill>
                        <a:srgbClr val="EEECE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p:txBody>
          <a:bodyPr>
            <a:normAutofit/>
          </a:bodyPr>
          <a:lstStyle/>
          <a:p>
            <a:r>
              <a:rPr lang="en-US" sz="4400" dirty="0" smtClean="0"/>
              <a:t>Determining Charge Rates</a:t>
            </a:r>
            <a:endParaRPr lang="en-US" sz="4400" dirty="0"/>
          </a:p>
        </p:txBody>
      </p:sp>
    </p:spTree>
    <p:extLst>
      <p:ext uri="{BB962C8B-B14F-4D97-AF65-F5344CB8AC3E}">
        <p14:creationId xmlns:p14="http://schemas.microsoft.com/office/powerpoint/2010/main" val="240657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smtClean="0"/>
          </a:p>
          <a:p>
            <a:pPr marL="36576" indent="0">
              <a:buClr>
                <a:srgbClr val="E19C1E"/>
              </a:buClr>
              <a:buSzPct val="80000"/>
              <a:buNone/>
              <a:defRPr/>
            </a:pPr>
            <a:r>
              <a:rPr lang="en-US" b="1" dirty="0">
                <a:latin typeface="Aparajita" panose="020B0604020202020204" pitchFamily="34" charset="0"/>
                <a:cs typeface="Aparajita" panose="020B0604020202020204" pitchFamily="34" charset="0"/>
              </a:rPr>
              <a:t>EXAMPLE 2:  Laboratory Copy Machine</a:t>
            </a:r>
          </a:p>
          <a:p>
            <a:pPr marL="36576" indent="0">
              <a:buClr>
                <a:srgbClr val="E19C1E"/>
              </a:buClr>
              <a:buSzPct val="80000"/>
              <a:buNone/>
              <a:defRPr/>
            </a:pPr>
            <a:endParaRPr lang="en-US" dirty="0">
              <a:latin typeface="Aparajita" panose="020B0604020202020204" pitchFamily="34" charset="0"/>
              <a:cs typeface="Aparajita" panose="020B0604020202020204" pitchFamily="34" charset="0"/>
            </a:endParaRPr>
          </a:p>
          <a:p>
            <a:pPr marL="36576" indent="0">
              <a:buClr>
                <a:srgbClr val="E19C1E"/>
              </a:buClr>
              <a:buSzPct val="80000"/>
              <a:buNone/>
              <a:defRPr/>
            </a:pPr>
            <a:r>
              <a:rPr lang="en-US" dirty="0">
                <a:latin typeface="Aparajita" panose="020B0604020202020204" pitchFamily="34" charset="0"/>
                <a:cs typeface="Aparajita" panose="020B0604020202020204" pitchFamily="34" charset="0"/>
              </a:rPr>
              <a:t>Total Estimated Copies for Fiscal Year </a:t>
            </a:r>
            <a:r>
              <a:rPr lang="en-US" dirty="0" smtClean="0">
                <a:latin typeface="Aparajita" panose="020B0604020202020204" pitchFamily="34" charset="0"/>
                <a:cs typeface="Aparajita" panose="020B0604020202020204" pitchFamily="34" charset="0"/>
              </a:rPr>
              <a:t>2020 </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2021 = </a:t>
            </a:r>
            <a:r>
              <a:rPr lang="en-US" dirty="0">
                <a:latin typeface="Aparajita" panose="020B0604020202020204" pitchFamily="34" charset="0"/>
                <a:cs typeface="Aparajita" panose="020B0604020202020204" pitchFamily="34" charset="0"/>
              </a:rPr>
              <a:t>287,300</a:t>
            </a:r>
          </a:p>
          <a:p>
            <a:pPr marL="36576" indent="0">
              <a:buClr>
                <a:srgbClr val="E19C1E"/>
              </a:buClr>
              <a:buSzPct val="80000"/>
              <a:buNone/>
              <a:defRPr/>
            </a:pPr>
            <a:endParaRPr lang="en-US" dirty="0">
              <a:latin typeface="Aparajita" panose="020B0604020202020204" pitchFamily="34" charset="0"/>
              <a:cs typeface="Aparajita" panose="020B0604020202020204" pitchFamily="34" charset="0"/>
            </a:endParaRPr>
          </a:p>
          <a:p>
            <a:pPr marL="0" indent="0">
              <a:buClr>
                <a:srgbClr val="E19C1E"/>
              </a:buClr>
              <a:buSzPct val="80000"/>
              <a:buNone/>
              <a:defRPr/>
            </a:pPr>
            <a:r>
              <a:rPr lang="en-US" dirty="0">
                <a:latin typeface="Aparajita" panose="020B0604020202020204" pitchFamily="34" charset="0"/>
                <a:cs typeface="Aparajita" panose="020B0604020202020204" pitchFamily="34" charset="0"/>
              </a:rPr>
              <a:t>     Total Costs           </a:t>
            </a:r>
            <a:r>
              <a:rPr lang="en-US" dirty="0" smtClean="0">
                <a:latin typeface="Aparajita" panose="020B0604020202020204" pitchFamily="34" charset="0"/>
                <a:cs typeface="Aparajita" panose="020B0604020202020204" pitchFamily="34" charset="0"/>
              </a:rPr>
              <a:t>$</a:t>
            </a:r>
            <a:r>
              <a:rPr lang="en-US" dirty="0">
                <a:latin typeface="Aparajita" panose="020B0604020202020204" pitchFamily="34" charset="0"/>
                <a:cs typeface="Aparajita" panose="020B0604020202020204" pitchFamily="34" charset="0"/>
              </a:rPr>
              <a:t>10,565.50</a:t>
            </a:r>
          </a:p>
          <a:p>
            <a:pPr marL="0" indent="0">
              <a:buClr>
                <a:srgbClr val="E19C1E"/>
              </a:buClr>
              <a:buSzPct val="80000"/>
              <a:buNone/>
              <a:defRPr/>
            </a:pP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      = $ 0.0368/copy</a:t>
            </a:r>
          </a:p>
          <a:p>
            <a:pPr marL="0" indent="0">
              <a:buClr>
                <a:srgbClr val="E19C1E"/>
              </a:buClr>
              <a:buSzPct val="80000"/>
              <a:buNone/>
              <a:defRPr/>
            </a:pPr>
            <a:r>
              <a:rPr lang="en-US" dirty="0">
                <a:latin typeface="Aparajita" panose="020B0604020202020204" pitchFamily="34" charset="0"/>
                <a:cs typeface="Aparajita" panose="020B0604020202020204" pitchFamily="34" charset="0"/>
              </a:rPr>
              <a:t>     Total Copies          </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287,300</a:t>
            </a:r>
            <a:endParaRPr lang="en-US" sz="3000" dirty="0">
              <a:latin typeface="Aparajita" panose="020B0604020202020204" pitchFamily="34" charset="0"/>
              <a:cs typeface="Aparajita" panose="020B0604020202020204"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400" dirty="0"/>
              <a:t>Determining Charge Rates</a:t>
            </a:r>
          </a:p>
        </p:txBody>
      </p:sp>
    </p:spTree>
    <p:extLst>
      <p:ext uri="{BB962C8B-B14F-4D97-AF65-F5344CB8AC3E}">
        <p14:creationId xmlns:p14="http://schemas.microsoft.com/office/powerpoint/2010/main" val="2796592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9398"/>
          </a:xfrm>
        </p:spPr>
        <p:txBody>
          <a:bodyPr>
            <a:normAutofit/>
          </a:bodyPr>
          <a:lstStyle/>
          <a:p>
            <a:pPr marL="0" indent="0">
              <a:buNone/>
            </a:pPr>
            <a:r>
              <a:rPr lang="en-US" altLang="en-US" dirty="0"/>
              <a:t>Service Center Unit Managers or Financial Officers are Responsible for: </a:t>
            </a:r>
          </a:p>
          <a:p>
            <a:pPr marL="514350" indent="-514350">
              <a:buFont typeface="+mj-lt"/>
              <a:buAutoNum type="alphaUcPeriod"/>
            </a:pPr>
            <a:r>
              <a:rPr lang="en-US" altLang="en-US" dirty="0"/>
              <a:t>Overall  Responsibilities</a:t>
            </a:r>
          </a:p>
          <a:p>
            <a:pPr marL="914400" lvl="1" indent="-457200">
              <a:buFont typeface="+mj-lt"/>
              <a:buAutoNum type="arabicPeriod"/>
            </a:pPr>
            <a:r>
              <a:rPr lang="en-US" altLang="en-US" dirty="0"/>
              <a:t>Preparation of annual Service Center Budget to assure that center is self-supporting. </a:t>
            </a:r>
          </a:p>
          <a:p>
            <a:pPr marL="914400" lvl="1" indent="-457200">
              <a:buFont typeface="+mj-lt"/>
              <a:buAutoNum type="arabicPeriod"/>
            </a:pPr>
            <a:r>
              <a:rPr lang="en-US" altLang="en-US" dirty="0"/>
              <a:t>Preparation and maintenance of financial and operating records required to document Service Center activities, revenues and expenses as required for Rate Studies and Reviews. </a:t>
            </a:r>
          </a:p>
          <a:p>
            <a:pPr marL="914400" lvl="1" indent="-457200">
              <a:buFont typeface="+mj-lt"/>
              <a:buAutoNum type="arabicPeriod"/>
            </a:pPr>
            <a:r>
              <a:rPr lang="en-US" altLang="en-US" dirty="0"/>
              <a:t>Participate in the preparation of Rate Studies that determine charge rates or inventory markup rates including interim rate adjustments, if needed.</a:t>
            </a:r>
          </a:p>
          <a:p>
            <a:pPr marL="914400" lvl="1" indent="-457200">
              <a:buFont typeface="+mj-lt"/>
              <a:buAutoNum type="arabicPeriod"/>
            </a:pPr>
            <a:r>
              <a:rPr lang="en-US" altLang="en-US" dirty="0"/>
              <a:t>Completion of monthly financial reviews to assure that Service Center operations are operating according to budget.</a:t>
            </a:r>
          </a:p>
        </p:txBody>
      </p:sp>
      <p:sp>
        <p:nvSpPr>
          <p:cNvPr id="2" name="Footer Placeholder 1"/>
          <p:cNvSpPr>
            <a:spLocks noGrp="1"/>
          </p:cNvSpPr>
          <p:nvPr>
            <p:ph type="ftr" sz="quarter" idx="11"/>
          </p:nvPr>
        </p:nvSpPr>
        <p:spPr>
          <a:xfrm>
            <a:off x="3126154" y="6464882"/>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158373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325275"/>
          </a:xfrm>
        </p:spPr>
        <p:txBody>
          <a:bodyPr>
            <a:noAutofit/>
          </a:bodyPr>
          <a:lstStyle/>
          <a:p>
            <a:pPr marL="0" indent="0">
              <a:buNone/>
            </a:pPr>
            <a:r>
              <a:rPr lang="en-US" altLang="en-US" dirty="0"/>
              <a:t>Service Center Unit Managers or Financial Officers are Responsible for: </a:t>
            </a:r>
          </a:p>
          <a:p>
            <a:pPr marL="514350" indent="-514350">
              <a:buFont typeface="+mj-lt"/>
              <a:buAutoNum type="alphaUcPeriod" startAt="2"/>
            </a:pPr>
            <a:r>
              <a:rPr lang="en-US" altLang="en-US" dirty="0"/>
              <a:t>Service Center Revenues</a:t>
            </a:r>
          </a:p>
          <a:p>
            <a:pPr marL="914400" lvl="1" indent="-457200">
              <a:buFont typeface="+mj-lt"/>
              <a:buAutoNum type="arabicPeriod"/>
            </a:pPr>
            <a:r>
              <a:rPr lang="en-US" altLang="en-US" dirty="0"/>
              <a:t>Service Center Revenue are to be recorded to Service Center Revenue accounts established to account for center activities.</a:t>
            </a:r>
          </a:p>
          <a:p>
            <a:pPr marL="914400" lvl="1" indent="-457200">
              <a:buFont typeface="+mj-lt"/>
              <a:buAutoNum type="arabicPeriod"/>
            </a:pPr>
            <a:r>
              <a:rPr lang="en-US" altLang="en-US" dirty="0"/>
              <a:t>Prepare and maintain records of goods and services requested, provided and invoiced.</a:t>
            </a:r>
          </a:p>
          <a:p>
            <a:pPr marL="914400" lvl="1" indent="-457200">
              <a:buFont typeface="+mj-lt"/>
              <a:buAutoNum type="arabicPeriod"/>
            </a:pPr>
            <a:r>
              <a:rPr lang="en-US" altLang="en-US" dirty="0"/>
              <a:t>Document all charges by function and type of service provided (Track user data).</a:t>
            </a:r>
          </a:p>
          <a:p>
            <a:pPr marL="914400" lvl="1" indent="-457200">
              <a:buFont typeface="+mj-lt"/>
              <a:buAutoNum type="arabicPeriod"/>
            </a:pPr>
            <a:r>
              <a:rPr lang="en-US" altLang="en-US" dirty="0"/>
              <a:t>Prepare and submit timely invoices for services rendered, at least monthly, with adequate documentation. </a:t>
            </a:r>
          </a:p>
          <a:p>
            <a:pPr marL="914400" lvl="1" indent="-457200">
              <a:buFont typeface="+mj-lt"/>
              <a:buAutoNum type="arabicPeriod"/>
            </a:pPr>
            <a:r>
              <a:rPr lang="en-US" altLang="en-US" dirty="0"/>
              <a:t>Internal billings are to be invoiced to an account/project.</a:t>
            </a:r>
          </a:p>
          <a:p>
            <a:pPr marL="914400" lvl="1" indent="-457200">
              <a:buFont typeface="+mj-lt"/>
              <a:buAutoNum type="arabicPeriod"/>
            </a:pPr>
            <a:r>
              <a:rPr lang="en-US" altLang="en-US" dirty="0"/>
              <a:t>External billings (at Georgia Tech they are handled by the Office of Industry Engagement). </a:t>
            </a:r>
            <a:endParaRPr lang="en-US" dirty="0"/>
          </a:p>
        </p:txBody>
      </p:sp>
      <p:sp>
        <p:nvSpPr>
          <p:cNvPr id="2" name="Footer Placeholder 1"/>
          <p:cNvSpPr>
            <a:spLocks noGrp="1"/>
          </p:cNvSpPr>
          <p:nvPr>
            <p:ph type="ftr" sz="quarter" idx="11"/>
          </p:nvPr>
        </p:nvSpPr>
        <p:spPr>
          <a:xfrm>
            <a:off x="3125176" y="6455653"/>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1786326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9501"/>
          </a:xfrm>
        </p:spPr>
        <p:txBody>
          <a:bodyPr>
            <a:normAutofit/>
          </a:bodyPr>
          <a:lstStyle/>
          <a:p>
            <a:pPr marL="0" indent="0">
              <a:buNone/>
            </a:pPr>
            <a:r>
              <a:rPr lang="en-US" altLang="en-US" dirty="0"/>
              <a:t>Service Center Unit Managers or Financial Officers are Responsible for: </a:t>
            </a:r>
          </a:p>
          <a:p>
            <a:pPr marL="514350" indent="-514350">
              <a:buFont typeface="+mj-lt"/>
              <a:buAutoNum type="alphaUcPeriod" startAt="3"/>
            </a:pPr>
            <a:r>
              <a:rPr lang="en-US" altLang="en-US" dirty="0"/>
              <a:t>Service Center Operating Costs</a:t>
            </a:r>
          </a:p>
          <a:p>
            <a:pPr marL="914400" lvl="1" indent="-457200">
              <a:buFont typeface="+mj-lt"/>
              <a:buAutoNum type="arabicPeriod"/>
            </a:pPr>
            <a:r>
              <a:rPr lang="en-US" altLang="en-US" dirty="0"/>
              <a:t>Direct expenses applicable to the service center are to be recorded to projects/accounts established for purposes of reporting and accounting for center activities. </a:t>
            </a:r>
          </a:p>
          <a:p>
            <a:pPr marL="914400" lvl="1" indent="-457200">
              <a:buFont typeface="+mj-lt"/>
              <a:buAutoNum type="arabicPeriod"/>
            </a:pPr>
            <a:r>
              <a:rPr lang="en-US" altLang="en-US" dirty="0"/>
              <a:t>Expense Projects should be established and maintained to separately identify all Service Center Operating expenses. </a:t>
            </a:r>
          </a:p>
          <a:p>
            <a:pPr marL="914400" lvl="1" indent="-457200">
              <a:buFont typeface="+mj-lt"/>
              <a:buAutoNum type="arabicPeriod"/>
            </a:pPr>
            <a:r>
              <a:rPr lang="en-US" altLang="en-US" dirty="0"/>
              <a:t>If required, a physical inventory of merchandise for resale should be maintained. </a:t>
            </a:r>
          </a:p>
          <a:p>
            <a:pPr marL="914400" lvl="1" indent="-457200">
              <a:buFont typeface="+mj-lt"/>
              <a:buAutoNum type="arabicPeriod"/>
            </a:pPr>
            <a:r>
              <a:rPr lang="en-US" altLang="en-US" dirty="0"/>
              <a:t>Records of equipment used in service center activities are to be separately identified and maintained in accordance with the institution’s Capital Asset Accounting requirements.</a:t>
            </a:r>
          </a:p>
        </p:txBody>
      </p:sp>
      <p:sp>
        <p:nvSpPr>
          <p:cNvPr id="2" name="Footer Placeholder 1"/>
          <p:cNvSpPr>
            <a:spLocks noGrp="1"/>
          </p:cNvSpPr>
          <p:nvPr>
            <p:ph type="ftr" sz="quarter" idx="11"/>
          </p:nvPr>
        </p:nvSpPr>
        <p:spPr>
          <a:xfrm>
            <a:off x="3125176" y="6464985"/>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3405851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2"/>
          </a:xfrm>
        </p:spPr>
        <p:txBody>
          <a:bodyPr>
            <a:normAutofit/>
          </a:bodyPr>
          <a:lstStyle/>
          <a:p>
            <a:pPr marL="0" indent="0">
              <a:buNone/>
            </a:pPr>
            <a:r>
              <a:rPr lang="en-US" altLang="en-US" dirty="0"/>
              <a:t>Service Center Unit Managers or Financial Officers are Responsible for: </a:t>
            </a:r>
          </a:p>
          <a:p>
            <a:pPr marL="514350" indent="-514350">
              <a:buFont typeface="+mj-lt"/>
              <a:buAutoNum type="alphaUcPeriod" startAt="4"/>
            </a:pPr>
            <a:r>
              <a:rPr lang="en-US" altLang="en-US" dirty="0"/>
              <a:t>Service Center Financial Review</a:t>
            </a:r>
          </a:p>
          <a:p>
            <a:pPr marL="971550" lvl="1" indent="-514350">
              <a:buFont typeface="+mj-lt"/>
              <a:buAutoNum type="arabicPeriod"/>
            </a:pPr>
            <a:r>
              <a:rPr lang="en-US" altLang="en-US" dirty="0"/>
              <a:t>Review of monthly revenue and expenditure financial statements for accuracy and completeness.</a:t>
            </a:r>
          </a:p>
          <a:p>
            <a:pPr marL="971550" lvl="1" indent="-514350">
              <a:buFont typeface="+mj-lt"/>
              <a:buAutoNum type="arabicPeriod"/>
            </a:pPr>
            <a:r>
              <a:rPr lang="en-US" altLang="en-US" dirty="0"/>
              <a:t>Analyze monthly operating results to determine if revenue obtained using approved charge rates is adequate to recover costs.  </a:t>
            </a:r>
          </a:p>
          <a:p>
            <a:pPr marL="971550" lvl="1" indent="-514350">
              <a:buFont typeface="+mj-lt"/>
              <a:buAutoNum type="arabicPeriod"/>
            </a:pPr>
            <a:r>
              <a:rPr lang="en-US" altLang="en-US" dirty="0"/>
              <a:t>Consider adjustments to charge rates if actual revenue is not covering all allowable operating costs.  </a:t>
            </a:r>
          </a:p>
          <a:p>
            <a:pPr marL="971550" lvl="1" indent="-514350">
              <a:buFont typeface="+mj-lt"/>
              <a:buAutoNum type="arabicPeriod"/>
            </a:pPr>
            <a:r>
              <a:rPr lang="en-US" altLang="en-US" dirty="0"/>
              <a:t>Prepare Annual Rate Validation Form. </a:t>
            </a:r>
          </a:p>
          <a:p>
            <a:pPr marL="971550" lvl="1" indent="-514350">
              <a:buFont typeface="+mj-lt"/>
              <a:buAutoNum type="arabicPeriod"/>
            </a:pPr>
            <a:r>
              <a:rPr lang="en-US" altLang="en-US" dirty="0"/>
              <a:t>Submit information in a timely manner.</a:t>
            </a:r>
          </a:p>
        </p:txBody>
      </p:sp>
      <p:sp>
        <p:nvSpPr>
          <p:cNvPr id="2" name="Footer Placeholder 1"/>
          <p:cNvSpPr>
            <a:spLocks noGrp="1"/>
          </p:cNvSpPr>
          <p:nvPr>
            <p:ph type="ftr" sz="quarter" idx="11"/>
          </p:nvPr>
        </p:nvSpPr>
        <p:spPr>
          <a:xfrm>
            <a:off x="3126154" y="6455656"/>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1014596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595964"/>
          </a:xfrm>
        </p:spPr>
        <p:txBody>
          <a:bodyPr>
            <a:normAutofit/>
          </a:bodyPr>
          <a:lstStyle/>
          <a:p>
            <a:pPr marL="0" indent="0">
              <a:buNone/>
            </a:pPr>
            <a:r>
              <a:rPr lang="en-US" altLang="en-US" sz="3200" dirty="0"/>
              <a:t>OMB 2 CFR 200 Audit Procedures </a:t>
            </a:r>
          </a:p>
          <a:p>
            <a:pPr marL="0" indent="0">
              <a:buNone/>
            </a:pPr>
            <a:r>
              <a:rPr lang="en-US" altLang="en-US" dirty="0"/>
              <a:t>When material charges are made from internal service, central service, pension, or similar activities or funds, the auditor should verify that the charges from these activities or funds are in accordance with the applicable cost principles.  </a:t>
            </a:r>
          </a:p>
          <a:p>
            <a:pPr marL="0" indent="0">
              <a:buNone/>
            </a:pPr>
            <a:endParaRPr lang="en-US" altLang="en-US" sz="1800" dirty="0"/>
          </a:p>
          <a:p>
            <a:pPr marL="0" indent="0">
              <a:buNone/>
            </a:pPr>
            <a:r>
              <a:rPr lang="en-US" altLang="en-US" dirty="0"/>
              <a:t>The auditor should consider procedures, such as:</a:t>
            </a:r>
          </a:p>
          <a:p>
            <a:pPr marL="914400" lvl="1" indent="-457200">
              <a:buFont typeface="+mj-lt"/>
              <a:buAutoNum type="alphaLcPeriod"/>
            </a:pPr>
            <a:r>
              <a:rPr lang="en-US" altLang="en-US" dirty="0"/>
              <a:t>Test working capital balances/refunds.</a:t>
            </a:r>
          </a:p>
          <a:p>
            <a:pPr marL="914400" lvl="1" indent="-457200">
              <a:buFont typeface="+mj-lt"/>
              <a:buAutoNum type="alphaLcPeriod"/>
            </a:pPr>
            <a:r>
              <a:rPr lang="en-US" altLang="en-US" dirty="0"/>
              <a:t>Test that all users of services are billed in a consistent manner.</a:t>
            </a:r>
          </a:p>
          <a:p>
            <a:pPr marL="914400" lvl="1" indent="-457200">
              <a:buFont typeface="+mj-lt"/>
              <a:buAutoNum type="alphaLcPeriod"/>
            </a:pPr>
            <a:r>
              <a:rPr lang="en-US" altLang="en-US" dirty="0"/>
              <a:t>Test that billing rates exclude unallowable costs, in accordance with applicable cost principles.</a:t>
            </a:r>
          </a:p>
          <a:p>
            <a:pPr marL="914400" lvl="1" indent="-457200">
              <a:buFont typeface="+mj-lt"/>
              <a:buAutoNum type="alphaLcPeriod"/>
            </a:pPr>
            <a:r>
              <a:rPr lang="en-US" altLang="en-US" dirty="0"/>
              <a:t>Test that billing rates (or charges) are developed based on actual costs and were adjusted to eliminate profits.</a:t>
            </a:r>
          </a:p>
        </p:txBody>
      </p:sp>
      <p:sp>
        <p:nvSpPr>
          <p:cNvPr id="2" name="Footer Placeholder 1"/>
          <p:cNvSpPr>
            <a:spLocks noGrp="1"/>
          </p:cNvSpPr>
          <p:nvPr>
            <p:ph type="ftr" sz="quarter" idx="11"/>
          </p:nvPr>
        </p:nvSpPr>
        <p:spPr>
          <a:xfrm>
            <a:off x="3126154" y="6446323"/>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102049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14761"/>
            <a:ext cx="11430000" cy="5607420"/>
          </a:xfrm>
        </p:spPr>
        <p:txBody>
          <a:bodyPr>
            <a:noAutofit/>
          </a:bodyPr>
          <a:lstStyle/>
          <a:p>
            <a:pPr marL="0" indent="0">
              <a:buNone/>
            </a:pPr>
            <a:r>
              <a:rPr lang="en-US" sz="3200" dirty="0"/>
              <a:t>Types of Problems Identified In Service Center Audits</a:t>
            </a:r>
          </a:p>
          <a:p>
            <a:r>
              <a:rPr lang="en-US" sz="2600" dirty="0" smtClean="0"/>
              <a:t>Accumulation </a:t>
            </a:r>
            <a:r>
              <a:rPr lang="en-US" sz="2600" dirty="0"/>
              <a:t>of surplus funds due to the lack of analysis of recoveries and adjustment of billing rates resulting in overcharges.  </a:t>
            </a:r>
          </a:p>
          <a:p>
            <a:r>
              <a:rPr lang="en-US" sz="2600" dirty="0" smtClean="0"/>
              <a:t>Not </a:t>
            </a:r>
            <a:r>
              <a:rPr lang="en-US" sz="2600" dirty="0"/>
              <a:t>crediting recharge center accounts for earned interest on excess fund balances.</a:t>
            </a:r>
          </a:p>
          <a:p>
            <a:r>
              <a:rPr lang="en-US" sz="2600" dirty="0" smtClean="0"/>
              <a:t>Improperly </a:t>
            </a:r>
            <a:r>
              <a:rPr lang="en-US" sz="2600" dirty="0"/>
              <a:t>classified inventory that was not consumed as an operating expense.   </a:t>
            </a:r>
          </a:p>
          <a:p>
            <a:r>
              <a:rPr lang="en-US" sz="2600" dirty="0" smtClean="0"/>
              <a:t>Including </a:t>
            </a:r>
            <a:r>
              <a:rPr lang="en-US" sz="2600" dirty="0"/>
              <a:t>surplus and deficits of recharge centers as an indirect expense in the calculation of indirect cost rates and overcharging federally sponsored projects.</a:t>
            </a:r>
          </a:p>
          <a:p>
            <a:r>
              <a:rPr lang="en-US" sz="2600" dirty="0" smtClean="0"/>
              <a:t>Use </a:t>
            </a:r>
            <a:r>
              <a:rPr lang="en-US" sz="2600" dirty="0"/>
              <a:t>of recharge center surplus funds for unrelated purposes. </a:t>
            </a:r>
          </a:p>
          <a:p>
            <a:r>
              <a:rPr lang="en-US" sz="2600" dirty="0" smtClean="0"/>
              <a:t>Use </a:t>
            </a:r>
            <a:r>
              <a:rPr lang="en-US" sz="2600" dirty="0"/>
              <a:t>of inequitable billing practices by charging inconsistent </a:t>
            </a:r>
            <a:r>
              <a:rPr lang="en-US" sz="2600" dirty="0" smtClean="0"/>
              <a:t>billing </a:t>
            </a:r>
            <a:r>
              <a:rPr lang="en-US" sz="2600" dirty="0"/>
              <a:t>rates to users of computer services</a:t>
            </a:r>
            <a:r>
              <a:rPr lang="en-US" sz="2600" dirty="0" smtClean="0"/>
              <a:t>.</a:t>
            </a:r>
            <a:endParaRPr lang="en-US" sz="2600" dirty="0"/>
          </a:p>
        </p:txBody>
      </p:sp>
      <p:sp>
        <p:nvSpPr>
          <p:cNvPr id="3" name="Footer Placeholder 2"/>
          <p:cNvSpPr>
            <a:spLocks noGrp="1"/>
          </p:cNvSpPr>
          <p:nvPr>
            <p:ph type="ftr" sz="quarter" idx="11"/>
          </p:nvPr>
        </p:nvSpPr>
        <p:spPr>
          <a:xfrm>
            <a:off x="3126154" y="6492875"/>
            <a:ext cx="5941647" cy="365125"/>
          </a:xfrm>
        </p:spPr>
        <p:txBody>
          <a:bodyPr/>
          <a:lstStyle/>
          <a:p>
            <a:r>
              <a:rPr lang="en-US" dirty="0" smtClean="0"/>
              <a:t>© Georgia Institute of Technology 2020</a:t>
            </a:r>
            <a:endParaRPr lang="en-US" dirty="0"/>
          </a:p>
        </p:txBody>
      </p:sp>
      <p:sp>
        <p:nvSpPr>
          <p:cNvPr id="4" name="Title 3"/>
          <p:cNvSpPr>
            <a:spLocks noGrp="1"/>
          </p:cNvSpPr>
          <p:nvPr>
            <p:ph type="title"/>
          </p:nvPr>
        </p:nvSpPr>
        <p:spPr>
          <a:xfrm>
            <a:off x="381000" y="0"/>
            <a:ext cx="11430000" cy="1014761"/>
          </a:xfrm>
        </p:spPr>
        <p:txBody>
          <a:bodyPr>
            <a:normAutofit/>
          </a:bodyPr>
          <a:lstStyle/>
          <a:p>
            <a:r>
              <a:rPr lang="en-US" sz="4400" dirty="0" smtClean="0"/>
              <a:t>Operating Procedures</a:t>
            </a:r>
            <a:endParaRPr lang="en-US" sz="4400" dirty="0"/>
          </a:p>
        </p:txBody>
      </p:sp>
    </p:spTree>
    <p:extLst>
      <p:ext uri="{BB962C8B-B14F-4D97-AF65-F5344CB8AC3E}">
        <p14:creationId xmlns:p14="http://schemas.microsoft.com/office/powerpoint/2010/main" val="287551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2"/>
          </a:xfrm>
        </p:spPr>
        <p:txBody>
          <a:bodyPr>
            <a:normAutofit/>
          </a:bodyPr>
          <a:lstStyle/>
          <a:p>
            <a:pPr marL="0" indent="0">
              <a:buNone/>
            </a:pPr>
            <a:r>
              <a:rPr lang="en-US" sz="3200" dirty="0"/>
              <a:t>Service Centers are separately budgeted, self-supporting operating units established to provide specialized types of </a:t>
            </a:r>
            <a:r>
              <a:rPr lang="en-US" sz="3200" u="sng" dirty="0"/>
              <a:t>services and/or supplies</a:t>
            </a:r>
            <a:r>
              <a:rPr lang="en-US" sz="3200" dirty="0"/>
              <a:t> to users (Internal, Federal, External): </a:t>
            </a:r>
          </a:p>
          <a:p>
            <a:pPr lvl="1"/>
            <a:r>
              <a:rPr lang="en-US" sz="2800" dirty="0"/>
              <a:t>Required for research projects managed by </a:t>
            </a:r>
            <a:r>
              <a:rPr lang="en-US" sz="2800" u="sng" dirty="0"/>
              <a:t>multiple</a:t>
            </a:r>
            <a:r>
              <a:rPr lang="en-US" sz="2800" dirty="0"/>
              <a:t> users.  </a:t>
            </a:r>
          </a:p>
          <a:p>
            <a:pPr lvl="1"/>
            <a:r>
              <a:rPr lang="en-US" sz="2800" dirty="0"/>
              <a:t>Charge Rates are established to recover allowable costs from users in order to fund the operations of the service center.</a:t>
            </a:r>
          </a:p>
          <a:p>
            <a:pPr lvl="1"/>
            <a:r>
              <a:rPr lang="en-US" sz="2800" dirty="0"/>
              <a:t>Service Center Charge rates can include both direct and an allocable share of Facilities &amp; Administrative (F&amp;A or Indirect) costs. </a:t>
            </a:r>
          </a:p>
          <a:p>
            <a:pPr lvl="1"/>
            <a:r>
              <a:rPr lang="en-US" sz="2800" dirty="0"/>
              <a:t>Each center is </a:t>
            </a:r>
            <a:r>
              <a:rPr lang="en-US" sz="2800" u="sng" dirty="0"/>
              <a:t>responsible for the management of its service activities</a:t>
            </a:r>
            <a:r>
              <a:rPr lang="en-US" sz="2800" dirty="0"/>
              <a:t>, including work required to establish user fees.</a:t>
            </a:r>
          </a:p>
        </p:txBody>
      </p:sp>
      <p:sp>
        <p:nvSpPr>
          <p:cNvPr id="2" name="Footer Placeholder 1"/>
          <p:cNvSpPr>
            <a:spLocks noGrp="1"/>
          </p:cNvSpPr>
          <p:nvPr>
            <p:ph type="ftr" sz="quarter" idx="11"/>
          </p:nvPr>
        </p:nvSpPr>
        <p:spPr>
          <a:xfrm>
            <a:off x="3125176" y="6455656"/>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What is a Service Center?</a:t>
            </a:r>
            <a:endParaRPr lang="en-US" sz="4400" dirty="0"/>
          </a:p>
        </p:txBody>
      </p:sp>
    </p:spTree>
    <p:extLst>
      <p:ext uri="{BB962C8B-B14F-4D97-AF65-F5344CB8AC3E}">
        <p14:creationId xmlns:p14="http://schemas.microsoft.com/office/powerpoint/2010/main" val="963558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521218"/>
          </a:xfrm>
        </p:spPr>
        <p:txBody>
          <a:bodyPr>
            <a:normAutofit/>
          </a:bodyPr>
          <a:lstStyle/>
          <a:p>
            <a:pPr marL="0" indent="0">
              <a:buNone/>
            </a:pPr>
            <a:r>
              <a:rPr lang="en-US" sz="3200" dirty="0"/>
              <a:t>DHHS-OIG Audits of Recharge Centers </a:t>
            </a:r>
          </a:p>
          <a:p>
            <a:pPr marL="0" indent="0">
              <a:buNone/>
            </a:pPr>
            <a:r>
              <a:rPr lang="en-US" dirty="0"/>
              <a:t>Suggestions developed from prior audits:	</a:t>
            </a:r>
          </a:p>
          <a:p>
            <a:pPr marL="914400" lvl="1" indent="-457200">
              <a:buFont typeface="+mj-lt"/>
              <a:buAutoNum type="arabicPeriod"/>
            </a:pPr>
            <a:r>
              <a:rPr lang="en-US" dirty="0"/>
              <a:t>Complete annual or bi-annual rate studies and adjust subsequent year rates for appropriate prior year over/under recoveries.	</a:t>
            </a:r>
          </a:p>
          <a:p>
            <a:pPr marL="914400" lvl="1" indent="-457200">
              <a:buFont typeface="+mj-lt"/>
              <a:buAutoNum type="arabicPeriod"/>
            </a:pPr>
            <a:r>
              <a:rPr lang="en-US" dirty="0"/>
              <a:t>If you have accumulated surplus balances, credit the account for earned interest. </a:t>
            </a:r>
          </a:p>
          <a:p>
            <a:pPr marL="914400" lvl="1" indent="-457200">
              <a:buFont typeface="+mj-lt"/>
              <a:buAutoNum type="arabicPeriod"/>
            </a:pPr>
            <a:r>
              <a:rPr lang="en-US" dirty="0"/>
              <a:t>Use proper business practices related to identification of operating costs, including proper inventory accounting. </a:t>
            </a:r>
          </a:p>
          <a:p>
            <a:pPr marL="914400" lvl="1" indent="-457200">
              <a:buFont typeface="+mj-lt"/>
              <a:buAutoNum type="arabicPeriod"/>
            </a:pPr>
            <a:r>
              <a:rPr lang="en-US" dirty="0"/>
              <a:t>Service/Recharge Center operations should be accounted for as Other Institutional Activities to avoid any recognition of gains or losses in the F&amp;A rate calculation.</a:t>
            </a:r>
          </a:p>
          <a:p>
            <a:pPr marL="914400" lvl="1" indent="-457200">
              <a:buFont typeface="+mj-lt"/>
              <a:buAutoNum type="arabicPeriod"/>
            </a:pPr>
            <a:r>
              <a:rPr lang="en-US" dirty="0"/>
              <a:t>Account for all service center utilization in the rate determination process to avoid inconsistent billing practices.</a:t>
            </a:r>
          </a:p>
        </p:txBody>
      </p:sp>
      <p:sp>
        <p:nvSpPr>
          <p:cNvPr id="2" name="Footer Placeholder 1"/>
          <p:cNvSpPr>
            <a:spLocks noGrp="1"/>
          </p:cNvSpPr>
          <p:nvPr>
            <p:ph type="ftr" sz="quarter" idx="11"/>
          </p:nvPr>
        </p:nvSpPr>
        <p:spPr>
          <a:xfrm>
            <a:off x="3125176" y="6455656"/>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Operating Procedures</a:t>
            </a:r>
            <a:endParaRPr lang="en-US" sz="4400" dirty="0"/>
          </a:p>
        </p:txBody>
      </p:sp>
    </p:spTree>
    <p:extLst>
      <p:ext uri="{BB962C8B-B14F-4D97-AF65-F5344CB8AC3E}">
        <p14:creationId xmlns:p14="http://schemas.microsoft.com/office/powerpoint/2010/main" val="1336187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3"/>
            <a:ext cx="11430000" cy="5474565"/>
          </a:xfrm>
        </p:spPr>
        <p:txBody>
          <a:bodyPr>
            <a:normAutofit/>
          </a:bodyPr>
          <a:lstStyle/>
          <a:p>
            <a:pPr marL="0" indent="0">
              <a:buNone/>
            </a:pPr>
            <a:r>
              <a:rPr lang="en-US" altLang="en-US" sz="3200" dirty="0"/>
              <a:t>Service Center rates are validated periodically to ensure that charge rates were at or below cost during the prior period(s).  </a:t>
            </a:r>
          </a:p>
          <a:p>
            <a:r>
              <a:rPr lang="en-US" altLang="en-US" dirty="0"/>
              <a:t>Accurate tracking and reporting (including detailed supporting documentation) for expenses and revenue entries is critical to the timely performance of service center rate validations.</a:t>
            </a:r>
          </a:p>
          <a:p>
            <a:r>
              <a:rPr lang="en-US" altLang="en-US" dirty="0"/>
              <a:t>Existing (previously approved) Service Center billing rates, where a significant amount of charges were posted to sponsored projects,  will be suspended if this validation process is not completed in a timely fashion.  </a:t>
            </a:r>
          </a:p>
        </p:txBody>
      </p:sp>
      <p:sp>
        <p:nvSpPr>
          <p:cNvPr id="2" name="Footer Placeholder 1"/>
          <p:cNvSpPr>
            <a:spLocks noGrp="1"/>
          </p:cNvSpPr>
          <p:nvPr>
            <p:ph type="ftr" sz="quarter" idx="11"/>
          </p:nvPr>
        </p:nvSpPr>
        <p:spPr>
          <a:xfrm>
            <a:off x="3125176" y="6455654"/>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Annual Rate Validation</a:t>
            </a:r>
            <a:endParaRPr lang="en-US" sz="4400" dirty="0"/>
          </a:p>
        </p:txBody>
      </p:sp>
    </p:spTree>
    <p:extLst>
      <p:ext uri="{BB962C8B-B14F-4D97-AF65-F5344CB8AC3E}">
        <p14:creationId xmlns:p14="http://schemas.microsoft.com/office/powerpoint/2010/main" val="1614566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9500"/>
          </a:xfrm>
        </p:spPr>
        <p:txBody>
          <a:bodyPr>
            <a:normAutofit/>
          </a:bodyPr>
          <a:lstStyle/>
          <a:p>
            <a:pPr marL="0" indent="0">
              <a:buNone/>
            </a:pPr>
            <a:r>
              <a:rPr lang="en-US" altLang="en-US" sz="3200" dirty="0"/>
              <a:t>To complete the Annual Validation Procedures, the Service Center files need to be updated related to:</a:t>
            </a:r>
          </a:p>
          <a:p>
            <a:r>
              <a:rPr lang="en-US" altLang="en-US" dirty="0"/>
              <a:t>Service Center operations, location, and equipment to confirm that the approved rates determined by the latest Rate Study are still valid for use in charging for services. </a:t>
            </a:r>
          </a:p>
          <a:p>
            <a:r>
              <a:rPr lang="en-US" altLang="en-US" dirty="0"/>
              <a:t>Confirm that the Service Center is still operating, and/or if other significant changes have occurred in the Service Center’s operations.</a:t>
            </a:r>
          </a:p>
          <a:p>
            <a:r>
              <a:rPr lang="en-US" altLang="en-US" dirty="0"/>
              <a:t>To determine if Service Center revenues and expenditures match the original plans, space </a:t>
            </a:r>
            <a:r>
              <a:rPr lang="en-US" altLang="en-US" dirty="0" smtClean="0"/>
              <a:t>on the form is </a:t>
            </a:r>
            <a:r>
              <a:rPr lang="en-US" altLang="en-US" dirty="0"/>
              <a:t>provided to identify the current year Service Center revenues by account and the Service Center operating costs by </a:t>
            </a:r>
            <a:r>
              <a:rPr lang="en-US" altLang="en-US" dirty="0" smtClean="0"/>
              <a:t>DSS </a:t>
            </a:r>
            <a:r>
              <a:rPr lang="en-US" altLang="en-US" dirty="0" err="1" smtClean="0"/>
              <a:t>Worktag</a:t>
            </a:r>
            <a:r>
              <a:rPr lang="en-US" altLang="en-US" dirty="0" smtClean="0"/>
              <a:t>.</a:t>
            </a:r>
            <a:endParaRPr lang="en-US" altLang="en-US" dirty="0"/>
          </a:p>
        </p:txBody>
      </p:sp>
      <p:sp>
        <p:nvSpPr>
          <p:cNvPr id="2" name="Footer Placeholder 1"/>
          <p:cNvSpPr>
            <a:spLocks noGrp="1"/>
          </p:cNvSpPr>
          <p:nvPr>
            <p:ph type="ftr" sz="quarter" idx="11"/>
          </p:nvPr>
        </p:nvSpPr>
        <p:spPr>
          <a:xfrm>
            <a:off x="3125176" y="6464984"/>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Annual Rate Validation</a:t>
            </a:r>
            <a:endParaRPr lang="en-US" sz="4400" dirty="0"/>
          </a:p>
        </p:txBody>
      </p:sp>
    </p:spTree>
    <p:extLst>
      <p:ext uri="{BB962C8B-B14F-4D97-AF65-F5344CB8AC3E}">
        <p14:creationId xmlns:p14="http://schemas.microsoft.com/office/powerpoint/2010/main" val="3585823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099979"/>
            <a:ext cx="11430000" cy="5647329"/>
          </a:xfrm>
        </p:spPr>
        <p:txBody>
          <a:bodyPr>
            <a:normAutofit/>
          </a:bodyPr>
          <a:lstStyle/>
          <a:p>
            <a:pPr marL="0" indent="0">
              <a:buNone/>
            </a:pPr>
            <a:r>
              <a:rPr lang="en-US" altLang="en-US" sz="3200" dirty="0" smtClean="0"/>
              <a:t>Information Required for Annual Validation Forms</a:t>
            </a:r>
          </a:p>
          <a:p>
            <a:pPr lvl="1"/>
            <a:r>
              <a:rPr lang="en-US" altLang="en-US" sz="2600" dirty="0" smtClean="0"/>
              <a:t>Contact Information</a:t>
            </a:r>
          </a:p>
          <a:p>
            <a:pPr lvl="1"/>
            <a:r>
              <a:rPr lang="en-US" altLang="en-US" sz="2600" dirty="0" smtClean="0"/>
              <a:t>Revenues and Expenses:</a:t>
            </a:r>
          </a:p>
          <a:p>
            <a:pPr lvl="2"/>
            <a:r>
              <a:rPr lang="en-US" altLang="en-US" sz="2400" dirty="0" smtClean="0"/>
              <a:t>Enter the amount of actual operating revenue and expense</a:t>
            </a:r>
          </a:p>
          <a:p>
            <a:pPr lvl="1"/>
            <a:r>
              <a:rPr lang="en-US" altLang="en-US" sz="2600" dirty="0" smtClean="0"/>
              <a:t>Description of Operating Changes:</a:t>
            </a:r>
          </a:p>
          <a:p>
            <a:pPr lvl="2"/>
            <a:r>
              <a:rPr lang="en-US" altLang="en-US" sz="2400" dirty="0" smtClean="0"/>
              <a:t>Report any significant changes to the Service Center operations since the last Rate Study was performed</a:t>
            </a:r>
          </a:p>
          <a:p>
            <a:pPr lvl="1"/>
            <a:r>
              <a:rPr lang="en-US" altLang="en-US" sz="2600" dirty="0" smtClean="0"/>
              <a:t>Equipment Changes:</a:t>
            </a:r>
          </a:p>
          <a:p>
            <a:pPr lvl="2"/>
            <a:r>
              <a:rPr lang="en-US" altLang="en-US" sz="2400" dirty="0" smtClean="0"/>
              <a:t>Report any new equipment purchases and/or any equipment that has been removed from the Service Center operations.</a:t>
            </a:r>
          </a:p>
          <a:p>
            <a:pPr lvl="1"/>
            <a:r>
              <a:rPr lang="en-US" altLang="en-US" sz="2600" dirty="0" smtClean="0"/>
              <a:t>Location Changes:</a:t>
            </a:r>
          </a:p>
          <a:p>
            <a:pPr lvl="2"/>
            <a:r>
              <a:rPr lang="en-US" altLang="en-US" sz="2400" dirty="0" smtClean="0"/>
              <a:t>Report any changes to the Service Center location, including the addition or deletion of space in the same building.</a:t>
            </a:r>
          </a:p>
        </p:txBody>
      </p:sp>
      <p:sp>
        <p:nvSpPr>
          <p:cNvPr id="2" name="Footer Placeholder 1"/>
          <p:cNvSpPr>
            <a:spLocks noGrp="1"/>
          </p:cNvSpPr>
          <p:nvPr>
            <p:ph type="ftr" sz="quarter" idx="11"/>
          </p:nvPr>
        </p:nvSpPr>
        <p:spPr>
          <a:xfrm>
            <a:off x="3125176" y="6464984"/>
            <a:ext cx="5941647" cy="365125"/>
          </a:xfrm>
        </p:spPr>
        <p:txBody>
          <a:bodyPr/>
          <a:lstStyle/>
          <a:p>
            <a:r>
              <a:rPr lang="en-US" dirty="0" smtClean="0"/>
              <a:t>© Georgia Institute of Technology 2020</a:t>
            </a:r>
            <a:endParaRPr lang="en-US" dirty="0"/>
          </a:p>
        </p:txBody>
      </p:sp>
      <p:sp>
        <p:nvSpPr>
          <p:cNvPr id="4" name="Title 3"/>
          <p:cNvSpPr>
            <a:spLocks noGrp="1"/>
          </p:cNvSpPr>
          <p:nvPr>
            <p:ph type="title"/>
          </p:nvPr>
        </p:nvSpPr>
        <p:spPr>
          <a:xfrm>
            <a:off x="381000" y="85219"/>
            <a:ext cx="11430000" cy="1014761"/>
          </a:xfrm>
        </p:spPr>
        <p:txBody>
          <a:bodyPr>
            <a:normAutofit/>
          </a:bodyPr>
          <a:lstStyle/>
          <a:p>
            <a:r>
              <a:rPr lang="en-US" altLang="en-US" sz="4400" dirty="0" smtClean="0"/>
              <a:t>Annual Rate Validation</a:t>
            </a:r>
            <a:endParaRPr lang="en-US" sz="4400" dirty="0"/>
          </a:p>
        </p:txBody>
      </p:sp>
    </p:spTree>
    <p:extLst>
      <p:ext uri="{BB962C8B-B14F-4D97-AF65-F5344CB8AC3E}">
        <p14:creationId xmlns:p14="http://schemas.microsoft.com/office/powerpoint/2010/main" val="1136131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91636"/>
            <a:ext cx="8567057" cy="5064018"/>
          </a:xfrm>
        </p:spPr>
        <p:txBody>
          <a:bodyPr>
            <a:normAutofit fontScale="92500"/>
          </a:bodyPr>
          <a:lstStyle/>
          <a:p>
            <a:pPr marL="0" indent="0">
              <a:buNone/>
            </a:pPr>
            <a:r>
              <a:rPr lang="en-US" dirty="0"/>
              <a:t>For more information regarding service centers please visit our Georgia Tech Policy Library via the following link:</a:t>
            </a:r>
          </a:p>
          <a:p>
            <a:pPr marL="0" indent="0">
              <a:buNone/>
            </a:pPr>
            <a:r>
              <a:rPr lang="en-US" dirty="0"/>
              <a:t>	</a:t>
            </a:r>
            <a:r>
              <a:rPr lang="en-US" dirty="0">
                <a:hlinkClick r:id="rId3"/>
              </a:rPr>
              <a:t>http://policies.gatech.edu/cost-service-centers</a:t>
            </a:r>
            <a:endParaRPr lang="en-US" dirty="0"/>
          </a:p>
          <a:p>
            <a:pPr marL="0" indent="0">
              <a:buNone/>
            </a:pPr>
            <a:endParaRPr lang="en-US" dirty="0"/>
          </a:p>
          <a:p>
            <a:pPr marL="0" indent="0">
              <a:buNone/>
            </a:pPr>
            <a:r>
              <a:rPr lang="en-US" dirty="0"/>
              <a:t>If you have any additional questions please feel free to contact us by phone or email: </a:t>
            </a:r>
          </a:p>
          <a:p>
            <a:pPr marL="0" indent="0">
              <a:buNone/>
            </a:pPr>
            <a:endParaRPr lang="en-US" dirty="0" smtClean="0"/>
          </a:p>
          <a:p>
            <a:pPr marL="0" indent="0">
              <a:buNone/>
            </a:pPr>
            <a:r>
              <a:rPr lang="en-US" dirty="0"/>
              <a:t>	</a:t>
            </a:r>
            <a:r>
              <a:rPr lang="en-US" dirty="0" smtClean="0">
                <a:hlinkClick r:id="rId4"/>
              </a:rPr>
              <a:t>jonathon.jeffries@business.gatech.edu</a:t>
            </a:r>
            <a:endParaRPr lang="en-US" dirty="0"/>
          </a:p>
          <a:p>
            <a:pPr marL="0" indent="0">
              <a:buNone/>
            </a:pPr>
            <a:r>
              <a:rPr lang="en-US" dirty="0"/>
              <a:t>	</a:t>
            </a:r>
            <a:r>
              <a:rPr lang="en-US" dirty="0" smtClean="0">
                <a:hlinkClick r:id="rId5"/>
              </a:rPr>
              <a:t>Andrew.Chung@business.gatech.edu</a:t>
            </a:r>
            <a:endParaRPr lang="en-US" dirty="0" smtClean="0"/>
          </a:p>
          <a:p>
            <a:pPr marL="0" indent="0">
              <a:buNone/>
            </a:pPr>
            <a:r>
              <a:rPr lang="en-US" dirty="0"/>
              <a:t>	</a:t>
            </a:r>
            <a:r>
              <a:rPr lang="en-US" dirty="0" smtClean="0">
                <a:hlinkClick r:id="rId6"/>
              </a:rPr>
              <a:t>servicecenter.ask-request@lists.gatech.edu</a:t>
            </a:r>
            <a:endParaRPr lang="en-US" dirty="0" smtClean="0"/>
          </a:p>
          <a:p>
            <a:pPr marL="0" indent="0">
              <a:buNone/>
            </a:pPr>
            <a:r>
              <a:rPr lang="en-US" dirty="0"/>
              <a:t>	</a:t>
            </a:r>
          </a:p>
        </p:txBody>
      </p:sp>
      <p:sp>
        <p:nvSpPr>
          <p:cNvPr id="2" name="Footer Placeholder 1"/>
          <p:cNvSpPr>
            <a:spLocks noGrp="1"/>
          </p:cNvSpPr>
          <p:nvPr>
            <p:ph type="ftr" sz="quarter" idx="11"/>
          </p:nvPr>
        </p:nvSpPr>
        <p:spPr>
          <a:xfrm>
            <a:off x="3125176" y="6455654"/>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QUESTIONS?</a:t>
            </a:r>
            <a:endParaRPr lang="en-US" sz="4400" dirty="0"/>
          </a:p>
        </p:txBody>
      </p:sp>
      <p:pic>
        <p:nvPicPr>
          <p:cNvPr id="1031" name="Picture 7" descr="C:\Users\tbarnes34\AppData\Local\Microsoft\Windows\Temporary Internet Files\Content.IE5\F4TFZFPQ\question-smileyfac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9786" y="372828"/>
            <a:ext cx="2405610" cy="271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6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3"/>
          </a:xfrm>
        </p:spPr>
        <p:txBody>
          <a:bodyPr>
            <a:normAutofit fontScale="92500" lnSpcReduction="10000"/>
          </a:bodyPr>
          <a:lstStyle/>
          <a:p>
            <a:r>
              <a:rPr lang="en-US" sz="3200" dirty="0"/>
              <a:t>Specialized service facilities </a:t>
            </a:r>
          </a:p>
          <a:p>
            <a:pPr marL="457200" lvl="1" indent="0">
              <a:buNone/>
            </a:pPr>
            <a:r>
              <a:rPr lang="en-US" sz="2800" dirty="0"/>
              <a:t>(Highly complex or technical)</a:t>
            </a:r>
          </a:p>
          <a:p>
            <a:pPr lvl="2"/>
            <a:r>
              <a:rPr lang="en-US" sz="2400" dirty="0"/>
              <a:t>Animal Care Facility</a:t>
            </a:r>
          </a:p>
          <a:p>
            <a:pPr lvl="2"/>
            <a:r>
              <a:rPr lang="en-US" sz="2400" dirty="0"/>
              <a:t>Clean room</a:t>
            </a:r>
          </a:p>
          <a:p>
            <a:r>
              <a:rPr lang="en-US" sz="3200" dirty="0"/>
              <a:t>University-Wide recharge centers</a:t>
            </a:r>
          </a:p>
          <a:p>
            <a:pPr marL="457200" lvl="1" indent="0">
              <a:buNone/>
            </a:pPr>
            <a:r>
              <a:rPr lang="en-US" sz="2800" dirty="0"/>
              <a:t>(Managed by Central)	</a:t>
            </a:r>
          </a:p>
          <a:p>
            <a:pPr lvl="2"/>
            <a:r>
              <a:rPr lang="en-US" sz="2400" dirty="0"/>
              <a:t>Facilities Management</a:t>
            </a:r>
          </a:p>
          <a:p>
            <a:pPr lvl="2"/>
            <a:r>
              <a:rPr lang="en-US" sz="2400" dirty="0"/>
              <a:t>Copy/Printing Center</a:t>
            </a:r>
          </a:p>
          <a:p>
            <a:pPr lvl="2"/>
            <a:r>
              <a:rPr lang="en-US" sz="2400" dirty="0"/>
              <a:t>Partnership for an Advanced Computing Environment</a:t>
            </a:r>
          </a:p>
          <a:p>
            <a:r>
              <a:rPr lang="en-US" sz="3200" dirty="0"/>
              <a:t>Departmental recharge centers</a:t>
            </a:r>
          </a:p>
          <a:p>
            <a:pPr marL="457200" lvl="1" indent="0">
              <a:buNone/>
            </a:pPr>
            <a:r>
              <a:rPr lang="en-US" sz="2800" dirty="0"/>
              <a:t>(Operated by a department)</a:t>
            </a:r>
          </a:p>
          <a:p>
            <a:pPr lvl="2"/>
            <a:r>
              <a:rPr lang="en-US" sz="2400" dirty="0"/>
              <a:t>Machine Shop</a:t>
            </a:r>
          </a:p>
          <a:p>
            <a:pPr lvl="2"/>
            <a:r>
              <a:rPr lang="en-US" sz="2400" dirty="0"/>
              <a:t>High-Throughput</a:t>
            </a:r>
          </a:p>
          <a:p>
            <a:pPr lvl="2"/>
            <a:r>
              <a:rPr lang="en-US" sz="2400" dirty="0"/>
              <a:t>Organic Molecular Chemistry Lab</a:t>
            </a:r>
          </a:p>
          <a:p>
            <a:endParaRPr lang="en-US" dirty="0"/>
          </a:p>
          <a:p>
            <a:endParaRPr lang="en-US" dirty="0"/>
          </a:p>
        </p:txBody>
      </p:sp>
      <p:sp>
        <p:nvSpPr>
          <p:cNvPr id="2" name="Footer Placeholder 1"/>
          <p:cNvSpPr>
            <a:spLocks noGrp="1"/>
          </p:cNvSpPr>
          <p:nvPr>
            <p:ph type="ftr" sz="quarter" idx="11"/>
          </p:nvPr>
        </p:nvSpPr>
        <p:spPr>
          <a:xfrm>
            <a:off x="3125176" y="6455657"/>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sz="4400"/>
              <a:t>Types of Service Centers </a:t>
            </a:r>
            <a:endParaRPr lang="en-US" sz="4400" dirty="0"/>
          </a:p>
        </p:txBody>
      </p:sp>
    </p:spTree>
    <p:extLst>
      <p:ext uri="{BB962C8B-B14F-4D97-AF65-F5344CB8AC3E}">
        <p14:creationId xmlns:p14="http://schemas.microsoft.com/office/powerpoint/2010/main" val="214467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9505"/>
          </a:xfrm>
        </p:spPr>
        <p:txBody>
          <a:bodyPr>
            <a:normAutofit fontScale="92500" lnSpcReduction="20000"/>
          </a:bodyPr>
          <a:lstStyle/>
          <a:p>
            <a:r>
              <a:rPr lang="en-US" dirty="0"/>
              <a:t>Service Center Policies and Procedures should be established to incorporate :</a:t>
            </a:r>
          </a:p>
          <a:p>
            <a:pPr lvl="1"/>
            <a:r>
              <a:rPr lang="en-US" dirty="0" smtClean="0">
                <a:hlinkClick r:id="rId3"/>
              </a:rPr>
              <a:t>Institution policies and procedures </a:t>
            </a:r>
            <a:endParaRPr lang="en-US" dirty="0" smtClean="0"/>
          </a:p>
          <a:p>
            <a:pPr lvl="1"/>
            <a:endParaRPr lang="en-US" dirty="0"/>
          </a:p>
          <a:p>
            <a:pPr lvl="1"/>
            <a:r>
              <a:rPr lang="en-US" dirty="0" smtClean="0">
                <a:hlinkClick r:id="rId4"/>
              </a:rPr>
              <a:t>G&amp;C Notice </a:t>
            </a:r>
            <a:endParaRPr lang="en-US" dirty="0" smtClean="0"/>
          </a:p>
          <a:p>
            <a:pPr lvl="1"/>
            <a:endParaRPr lang="en-US" dirty="0">
              <a:hlinkClick r:id="rId5"/>
            </a:endParaRPr>
          </a:p>
          <a:p>
            <a:pPr lvl="1"/>
            <a:r>
              <a:rPr lang="en-US" dirty="0" smtClean="0">
                <a:hlinkClick r:id="rId6"/>
              </a:rPr>
              <a:t>State regulations</a:t>
            </a:r>
            <a:endParaRPr lang="en-US" dirty="0" smtClean="0"/>
          </a:p>
          <a:p>
            <a:pPr marL="457200" lvl="1" indent="0">
              <a:buNone/>
            </a:pPr>
            <a:endParaRPr lang="en-US" dirty="0"/>
          </a:p>
          <a:p>
            <a:pPr lvl="1"/>
            <a:r>
              <a:rPr lang="en-US" dirty="0">
                <a:hlinkClick r:id="rId7"/>
              </a:rPr>
              <a:t>OMB 2 CFR </a:t>
            </a:r>
            <a:r>
              <a:rPr lang="en-US" dirty="0" smtClean="0">
                <a:hlinkClick r:id="rId7"/>
              </a:rPr>
              <a:t>200</a:t>
            </a:r>
            <a:endParaRPr lang="en-US" dirty="0" smtClean="0"/>
          </a:p>
          <a:p>
            <a:pPr lvl="1"/>
            <a:endParaRPr lang="en-US" dirty="0"/>
          </a:p>
          <a:p>
            <a:pPr lvl="1"/>
            <a:r>
              <a:rPr lang="en-US" dirty="0">
                <a:hlinkClick r:id="rId8"/>
              </a:rPr>
              <a:t>CAS Best Practices Manual for IHE </a:t>
            </a:r>
            <a:endParaRPr lang="en-US" dirty="0" smtClean="0"/>
          </a:p>
          <a:p>
            <a:pPr marL="457200" lvl="1" indent="0">
              <a:buNone/>
            </a:pPr>
            <a:endParaRPr lang="en-US" dirty="0"/>
          </a:p>
          <a:p>
            <a:pPr marL="457200" lvl="1" indent="0">
              <a:buNone/>
            </a:pPr>
            <a:r>
              <a:rPr lang="en-US" dirty="0" smtClean="0"/>
              <a:t>OMB </a:t>
            </a:r>
            <a:r>
              <a:rPr lang="en-US" dirty="0"/>
              <a:t>2 CFR 200.413 Direct Costs </a:t>
            </a:r>
          </a:p>
          <a:p>
            <a:pPr lvl="1"/>
            <a:r>
              <a:rPr lang="en-US" b="1" i="1" dirty="0"/>
              <a:t>General. </a:t>
            </a:r>
            <a:r>
              <a:rPr lang="en-US" dirty="0"/>
              <a:t>Direct costs are those costs that can be identified specifically with a particular Federal award with a high degree of accuracy. </a:t>
            </a:r>
          </a:p>
          <a:p>
            <a:pPr lvl="1"/>
            <a:r>
              <a:rPr lang="en-US" b="1" i="1" dirty="0"/>
              <a:t>Federal Awards. </a:t>
            </a:r>
            <a:r>
              <a:rPr lang="en-US" dirty="0"/>
              <a:t>The cost of materials supplied </a:t>
            </a:r>
            <a:r>
              <a:rPr lang="en-US" dirty="0" smtClean="0"/>
              <a:t>from stock or </a:t>
            </a:r>
            <a:r>
              <a:rPr lang="en-US" dirty="0"/>
              <a:t>services rendered by specialized facilities </a:t>
            </a:r>
            <a:r>
              <a:rPr lang="en-US" dirty="0" smtClean="0"/>
              <a:t>may </a:t>
            </a:r>
            <a:r>
              <a:rPr lang="en-US" dirty="0"/>
              <a:t>be included as direct costs of Federal awards.</a:t>
            </a:r>
          </a:p>
          <a:p>
            <a:endParaRPr lang="en-US" dirty="0"/>
          </a:p>
        </p:txBody>
      </p:sp>
      <p:sp>
        <p:nvSpPr>
          <p:cNvPr id="2" name="Footer Placeholder 1"/>
          <p:cNvSpPr>
            <a:spLocks noGrp="1"/>
          </p:cNvSpPr>
          <p:nvPr>
            <p:ph type="ftr" sz="quarter" idx="11"/>
          </p:nvPr>
        </p:nvSpPr>
        <p:spPr>
          <a:xfrm>
            <a:off x="3126154" y="6464989"/>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Regulations &amp; Requirements</a:t>
            </a:r>
            <a:endParaRPr lang="en-US" sz="4400" dirty="0"/>
          </a:p>
        </p:txBody>
      </p:sp>
    </p:spTree>
    <p:extLst>
      <p:ext uri="{BB962C8B-B14F-4D97-AF65-F5344CB8AC3E}">
        <p14:creationId xmlns:p14="http://schemas.microsoft.com/office/powerpoint/2010/main" val="167683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2"/>
          </a:xfrm>
        </p:spPr>
        <p:txBody>
          <a:bodyPr>
            <a:normAutofit/>
          </a:bodyPr>
          <a:lstStyle/>
          <a:p>
            <a:pPr marL="0" indent="0">
              <a:buNone/>
            </a:pPr>
            <a:r>
              <a:rPr lang="en-US" dirty="0"/>
              <a:t>Excerpts from: </a:t>
            </a:r>
            <a:r>
              <a:rPr lang="en-US" u="sng" dirty="0"/>
              <a:t>OMB 2 CFR 200.468 Specialized Service Facilities</a:t>
            </a:r>
          </a:p>
          <a:p>
            <a:r>
              <a:rPr lang="en-US" dirty="0"/>
              <a:t>.468 (a) The cost of services provided by highly complex or specialized facilities operated by the non-Federal entity, such as computing facilities, wind tunnels, and reactors are allowable, provided the charges for the services meet the conditions of either paragraphs (b) or (c) of this section...</a:t>
            </a:r>
          </a:p>
          <a:p>
            <a:r>
              <a:rPr lang="en-US" dirty="0"/>
              <a:t>.468 (b) The cost of such services, when material, must be charged directly to applicable awards based on actual usage of the services on the basis of a schedule of rates or established methodology that: </a:t>
            </a:r>
          </a:p>
          <a:p>
            <a:pPr marL="914400" lvl="2" indent="0">
              <a:buNone/>
            </a:pPr>
            <a:r>
              <a:rPr lang="en-US" sz="2200" dirty="0"/>
              <a:t>(1) Does not discriminate between activities under Federal awards and other activities of the non-Federal entity, including usage by the non-Federal entity for internal purposes, and</a:t>
            </a:r>
          </a:p>
          <a:p>
            <a:pPr marL="914400" lvl="2" indent="0">
              <a:buNone/>
            </a:pPr>
            <a:r>
              <a:rPr lang="en-US" sz="2200" dirty="0"/>
              <a:t>(2) Is designed to recover only the aggregate costs of the services. </a:t>
            </a:r>
          </a:p>
          <a:p>
            <a:endParaRPr lang="en-US" dirty="0"/>
          </a:p>
        </p:txBody>
      </p:sp>
      <p:sp>
        <p:nvSpPr>
          <p:cNvPr id="2" name="Footer Placeholder 1"/>
          <p:cNvSpPr>
            <a:spLocks noGrp="1"/>
          </p:cNvSpPr>
          <p:nvPr>
            <p:ph type="ftr" sz="quarter" idx="11"/>
          </p:nvPr>
        </p:nvSpPr>
        <p:spPr>
          <a:xfrm>
            <a:off x="3126154" y="6455656"/>
            <a:ext cx="5941647" cy="365125"/>
          </a:xfrm>
        </p:spPr>
        <p:txBody>
          <a:bodyPr/>
          <a:lstStyle/>
          <a:p>
            <a:r>
              <a:rPr lang="en-US"/>
              <a:t>© Georgia Institute of Technology 2020</a:t>
            </a:r>
          </a:p>
        </p:txBody>
      </p:sp>
      <p:sp>
        <p:nvSpPr>
          <p:cNvPr id="4" name="Title 3"/>
          <p:cNvSpPr>
            <a:spLocks noGrp="1"/>
          </p:cNvSpPr>
          <p:nvPr>
            <p:ph type="title"/>
          </p:nvPr>
        </p:nvSpPr>
        <p:spPr/>
        <p:txBody>
          <a:bodyPr>
            <a:normAutofit/>
          </a:bodyPr>
          <a:lstStyle/>
          <a:p>
            <a:r>
              <a:rPr lang="en-US" altLang="en-US" sz="4400" dirty="0"/>
              <a:t>Regulations &amp; Requirements</a:t>
            </a:r>
            <a:endParaRPr lang="en-US" sz="4400" dirty="0"/>
          </a:p>
        </p:txBody>
      </p:sp>
    </p:spTree>
    <p:extLst>
      <p:ext uri="{BB962C8B-B14F-4D97-AF65-F5344CB8AC3E}">
        <p14:creationId xmlns:p14="http://schemas.microsoft.com/office/powerpoint/2010/main" val="61270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614628"/>
          </a:xfrm>
        </p:spPr>
        <p:txBody>
          <a:bodyPr>
            <a:noAutofit/>
          </a:bodyPr>
          <a:lstStyle/>
          <a:p>
            <a:pPr marL="0" indent="0">
              <a:buNone/>
            </a:pPr>
            <a:r>
              <a:rPr lang="en-US" dirty="0"/>
              <a:t>OMB 2 CFR 200.468 Specialized Service Facilities (cont’d) </a:t>
            </a:r>
          </a:p>
          <a:p>
            <a:r>
              <a:rPr lang="en-US" sz="2400" dirty="0"/>
              <a:t>.468 (c) Where the costs incurred for a service are not material, they may be allocated as indirect (F&amp;A) costs.</a:t>
            </a:r>
          </a:p>
          <a:p>
            <a:pPr lvl="1"/>
            <a:r>
              <a:rPr lang="en-US" sz="2200" dirty="0"/>
              <a:t>Document these centers and the circumstances.</a:t>
            </a:r>
          </a:p>
          <a:p>
            <a:r>
              <a:rPr lang="en-US" sz="2400" dirty="0"/>
              <a:t>.468 (d). Under some extraordinary circumstances, where it is in the best interest of the Federal Government and the non-Federal entity to establish alternative costing arrangements, such arrangements may be worked out with the Federal cognizant agency for indirect costs.</a:t>
            </a:r>
          </a:p>
          <a:p>
            <a:pPr lvl="1"/>
            <a:r>
              <a:rPr lang="en-US" sz="2200" dirty="0"/>
              <a:t> Review operations and consider this option if appropriate.  </a:t>
            </a:r>
          </a:p>
          <a:p>
            <a:r>
              <a:rPr lang="en-US" sz="2400" dirty="0"/>
              <a:t>Other Federal Requirements </a:t>
            </a:r>
          </a:p>
          <a:p>
            <a:r>
              <a:rPr lang="en-US" sz="2400" dirty="0"/>
              <a:t>Rates for Service Centers are subject to review and approval by the institutions cognizant agency and audit agency</a:t>
            </a:r>
          </a:p>
          <a:p>
            <a:pPr lvl="1"/>
            <a:r>
              <a:rPr lang="en-US" sz="2200" dirty="0"/>
              <a:t>i.e. Georgia Tech’s are Office of Naval Research (ONR) and the Defense Contract Audit Agency (DCAA)</a:t>
            </a:r>
          </a:p>
        </p:txBody>
      </p:sp>
      <p:sp>
        <p:nvSpPr>
          <p:cNvPr id="2" name="Footer Placeholder 1"/>
          <p:cNvSpPr>
            <a:spLocks noGrp="1"/>
          </p:cNvSpPr>
          <p:nvPr>
            <p:ph type="ftr" sz="quarter" idx="11"/>
          </p:nvPr>
        </p:nvSpPr>
        <p:spPr>
          <a:xfrm>
            <a:off x="3126154" y="6464987"/>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400" dirty="0"/>
              <a:t>Regulations &amp; Requirements</a:t>
            </a:r>
            <a:endParaRPr lang="en-US" sz="4400" dirty="0"/>
          </a:p>
        </p:txBody>
      </p:sp>
    </p:spTree>
    <p:extLst>
      <p:ext uri="{BB962C8B-B14F-4D97-AF65-F5344CB8AC3E}">
        <p14:creationId xmlns:p14="http://schemas.microsoft.com/office/powerpoint/2010/main" val="268589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40171"/>
          </a:xfrm>
        </p:spPr>
        <p:txBody>
          <a:bodyPr>
            <a:normAutofit/>
          </a:bodyPr>
          <a:lstStyle/>
          <a:p>
            <a:pPr marL="0" indent="0">
              <a:buNone/>
            </a:pPr>
            <a:r>
              <a:rPr lang="en-US" sz="3200" dirty="0"/>
              <a:t>Examples of instances when consideration should be given to the establishment of a Service Center are listed below:</a:t>
            </a:r>
          </a:p>
          <a:p>
            <a:pPr marL="971550" lvl="1" indent="-514350">
              <a:buFont typeface="+mj-lt"/>
              <a:buAutoNum type="alphaUcPeriod"/>
            </a:pPr>
            <a:r>
              <a:rPr lang="en-US" sz="2800" dirty="0"/>
              <a:t>Your department purchases an expensive piece of equipment with significant operating costs that will be used by representatives of your department and representatives of other departments.</a:t>
            </a:r>
          </a:p>
          <a:p>
            <a:pPr marL="971550" lvl="1" indent="-514350">
              <a:buFont typeface="+mj-lt"/>
              <a:buAutoNum type="alphaUcPeriod"/>
            </a:pPr>
            <a:r>
              <a:rPr lang="en-US" sz="2800" dirty="0"/>
              <a:t>Your department plans to initiate the operation of a special services laboratory staffed with high-cost technicians and support personnel that will be used by various members of your department for sponsored activities as well as instructional activities.</a:t>
            </a:r>
          </a:p>
        </p:txBody>
      </p:sp>
      <p:sp>
        <p:nvSpPr>
          <p:cNvPr id="2" name="Footer Placeholder 1"/>
          <p:cNvSpPr>
            <a:spLocks noGrp="1"/>
          </p:cNvSpPr>
          <p:nvPr>
            <p:ph type="ftr" sz="quarter" idx="11"/>
          </p:nvPr>
        </p:nvSpPr>
        <p:spPr>
          <a:xfrm>
            <a:off x="3126154" y="6455655"/>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000" dirty="0"/>
              <a:t>When Should a Service Center be Established?</a:t>
            </a:r>
            <a:endParaRPr lang="en-US" sz="4000" dirty="0"/>
          </a:p>
        </p:txBody>
      </p:sp>
    </p:spTree>
    <p:extLst>
      <p:ext uri="{BB962C8B-B14F-4D97-AF65-F5344CB8AC3E}">
        <p14:creationId xmlns:p14="http://schemas.microsoft.com/office/powerpoint/2010/main" val="194699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5484"/>
            <a:ext cx="11430000" cy="5230841"/>
          </a:xfrm>
        </p:spPr>
        <p:txBody>
          <a:bodyPr>
            <a:normAutofit/>
          </a:bodyPr>
          <a:lstStyle/>
          <a:p>
            <a:pPr marL="0" indent="0">
              <a:buNone/>
            </a:pPr>
            <a:r>
              <a:rPr lang="en-US" sz="3200" dirty="0"/>
              <a:t>Examples of instances when consideration should be given to the establishment of a Service Center are listed below (cont’d):</a:t>
            </a:r>
          </a:p>
          <a:p>
            <a:pPr marL="971550" lvl="1" indent="-514350">
              <a:buFont typeface="+mj-lt"/>
              <a:buAutoNum type="alphaUcPeriod" startAt="3"/>
            </a:pPr>
            <a:r>
              <a:rPr lang="en-US" sz="2800" dirty="0"/>
              <a:t>If your department has an existing special services laboratory that previously served faculty members in your department for instructional purposes, a change in costing practices is required when:</a:t>
            </a:r>
          </a:p>
          <a:p>
            <a:pPr lvl="2"/>
            <a:r>
              <a:rPr lang="en-US" sz="2400" dirty="0"/>
              <a:t>The laboratory begins to be used by faculty members to support sponsored research projects, and/or</a:t>
            </a:r>
          </a:p>
          <a:p>
            <a:pPr lvl="2"/>
            <a:r>
              <a:rPr lang="en-US" sz="2400" dirty="0"/>
              <a:t>The laboratory begins to be used by faculty members from other departments or units to support sponsored research projects.</a:t>
            </a:r>
          </a:p>
          <a:p>
            <a:endParaRPr lang="en-US" dirty="0"/>
          </a:p>
        </p:txBody>
      </p:sp>
      <p:sp>
        <p:nvSpPr>
          <p:cNvPr id="2" name="Footer Placeholder 1"/>
          <p:cNvSpPr>
            <a:spLocks noGrp="1"/>
          </p:cNvSpPr>
          <p:nvPr>
            <p:ph type="ftr" sz="quarter" idx="11"/>
          </p:nvPr>
        </p:nvSpPr>
        <p:spPr>
          <a:xfrm>
            <a:off x="3125176" y="6446325"/>
            <a:ext cx="5941647" cy="365125"/>
          </a:xfrm>
        </p:spPr>
        <p:txBody>
          <a:bodyPr/>
          <a:lstStyle/>
          <a:p>
            <a:r>
              <a:rPr lang="en-US" dirty="0"/>
              <a:t>© Georgia Institute of Technology 2020</a:t>
            </a:r>
          </a:p>
        </p:txBody>
      </p:sp>
      <p:sp>
        <p:nvSpPr>
          <p:cNvPr id="4" name="Title 3"/>
          <p:cNvSpPr>
            <a:spLocks noGrp="1"/>
          </p:cNvSpPr>
          <p:nvPr>
            <p:ph type="title"/>
          </p:nvPr>
        </p:nvSpPr>
        <p:spPr/>
        <p:txBody>
          <a:bodyPr>
            <a:normAutofit/>
          </a:bodyPr>
          <a:lstStyle/>
          <a:p>
            <a:r>
              <a:rPr lang="en-US" altLang="en-US" sz="4000" dirty="0"/>
              <a:t>When Should a Service Center be Established?</a:t>
            </a:r>
            <a:endParaRPr lang="en-US" sz="4000" dirty="0"/>
          </a:p>
        </p:txBody>
      </p:sp>
    </p:spTree>
    <p:extLst>
      <p:ext uri="{BB962C8B-B14F-4D97-AF65-F5344CB8AC3E}">
        <p14:creationId xmlns:p14="http://schemas.microsoft.com/office/powerpoint/2010/main" val="341304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2015_editable_slide_template</Template>
  <TotalTime>6351</TotalTime>
  <Words>3594</Words>
  <Application>Microsoft Office PowerPoint</Application>
  <PresentationFormat>Widescreen</PresentationFormat>
  <Paragraphs>693</Paragraphs>
  <Slides>34</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Gill Sans MT</vt:lpstr>
      <vt:lpstr>Symbol</vt:lpstr>
      <vt:lpstr>Times New Roman</vt:lpstr>
      <vt:lpstr>Aparajita</vt:lpstr>
      <vt:lpstr>Calibri</vt:lpstr>
      <vt:lpstr>Roboto Condensed Light</vt:lpstr>
      <vt:lpstr>Roboto</vt:lpstr>
      <vt:lpstr>Custom Design</vt:lpstr>
      <vt:lpstr>1_Custom Design</vt:lpstr>
      <vt:lpstr>2_Custom Design</vt:lpstr>
      <vt:lpstr>Service Centers for CRA Study Group</vt:lpstr>
      <vt:lpstr>Overview</vt:lpstr>
      <vt:lpstr>What is a Service Center?</vt:lpstr>
      <vt:lpstr>Types of Service Centers </vt:lpstr>
      <vt:lpstr>Regulations &amp; Requirements</vt:lpstr>
      <vt:lpstr>Regulations &amp; Requirements</vt:lpstr>
      <vt:lpstr>Regulations &amp; Requirements</vt:lpstr>
      <vt:lpstr>When Should a Service Center be Established?</vt:lpstr>
      <vt:lpstr>When Should a Service Center be Established?</vt:lpstr>
      <vt:lpstr>When Should a Service Center be Established?</vt:lpstr>
      <vt:lpstr>How to get Started?</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vt:lpstr>
      <vt:lpstr>Determining Charge Rates</vt:lpstr>
      <vt:lpstr>Operating Procedures</vt:lpstr>
      <vt:lpstr>Operating Procedures</vt:lpstr>
      <vt:lpstr>Operating Procedures</vt:lpstr>
      <vt:lpstr>Operating Procedures</vt:lpstr>
      <vt:lpstr>Operating Procedures</vt:lpstr>
      <vt:lpstr>Operating Procedures</vt:lpstr>
      <vt:lpstr>Operating Procedures</vt:lpstr>
      <vt:lpstr>Annual Rate Validation</vt:lpstr>
      <vt:lpstr>Annual Rate Validation</vt:lpstr>
      <vt:lpstr>Annual Rate Validation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Jeffries, Jonathon G</cp:lastModifiedBy>
  <cp:revision>107</cp:revision>
  <dcterms:created xsi:type="dcterms:W3CDTF">2016-03-09T16:46:53Z</dcterms:created>
  <dcterms:modified xsi:type="dcterms:W3CDTF">2021-10-28T13:37:29Z</dcterms:modified>
</cp:coreProperties>
</file>